
<file path=[Content_Types].xml><?xml version="1.0" encoding="utf-8"?>
<Types xmlns="http://schemas.openxmlformats.org/package/2006/content-types">
  <Default Extension="png" ContentType="image/png"/>
  <Default Extension="jpeg" ContentType="image/jpeg"/>
  <Default Extension="m4a" ContentType="audio/mp4"/>
  <Default Extension="emf" ContentType="image/x-emf"/>
  <Default Extension="rels" ContentType="application/vnd.openxmlformats-package.relationships+xml"/>
  <Default Extension="xml" ContentType="application/xml"/>
  <Default Extension="wav" ContentType="audio/x-wav"/>
  <Default Extension="vml" ContentType="application/vnd.openxmlformats-officedocument.vmlDrawing"/>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8"/>
  </p:notesMasterIdLst>
  <p:sldIdLst>
    <p:sldId id="262" r:id="rId3"/>
    <p:sldId id="278" r:id="rId4"/>
    <p:sldId id="272" r:id="rId5"/>
    <p:sldId id="279" r:id="rId6"/>
    <p:sldId id="268" r:id="rId7"/>
    <p:sldId id="273" r:id="rId8"/>
    <p:sldId id="274" r:id="rId9"/>
    <p:sldId id="275" r:id="rId10"/>
    <p:sldId id="260" r:id="rId11"/>
    <p:sldId id="277" r:id="rId12"/>
    <p:sldId id="267" r:id="rId13"/>
    <p:sldId id="257" r:id="rId14"/>
    <p:sldId id="269" r:id="rId15"/>
    <p:sldId id="270" r:id="rId16"/>
    <p:sldId id="271" r:id="rId17"/>
  </p:sldIdLst>
  <p:sldSz cx="12192000" cy="6858000"/>
  <p:notesSz cx="6858000" cy="9144000"/>
  <p:custShowLst>
    <p:custShow name="JT Services" id="0">
      <p:sldLst>
        <p:sld r:id="rId3"/>
        <p:sld r:id="rId4"/>
        <p:sld r:id="rId8"/>
        <p:sld r:id="rId9"/>
        <p:sld r:id="rId1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8"/>
            <p14:sldId id="272"/>
            <p14:sldId id="279"/>
            <p14:sldId id="268"/>
          </p14:sldIdLst>
        </p14:section>
        <p14:section name="Our Services" id="{91481A7B-5E71-47BB-8D00-42A6E7B6701D}">
          <p14:sldIdLst>
            <p14:sldId id="273"/>
            <p14:sldId id="274"/>
            <p14:sldId id="275"/>
            <p14:sldId id="260"/>
            <p14:sldId id="277"/>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K" initials="RK" lastIdx="1" clrIdx="0">
    <p:extLst>
      <p:ext uri="{19B8F6BF-5375-455C-9EA6-DF929625EA0E}">
        <p15:presenceInfo xmlns:p15="http://schemas.microsoft.com/office/powerpoint/2012/main" userId="RK" providerId="None"/>
      </p:ext>
    </p:extLst>
  </p:cmAuthor>
  <p:cmAuthor id="2" name="Louise Blackwell" initials="LB" lastIdx="7" clrIdx="1">
    <p:extLst>
      <p:ext uri="{19B8F6BF-5375-455C-9EA6-DF929625EA0E}">
        <p15:presenceInfo xmlns:p15="http://schemas.microsoft.com/office/powerpoint/2012/main" userId="Louise Blackwell" providerId="None"/>
      </p:ext>
    </p:extLst>
  </p:cmAuthor>
  <p:cmAuthor id="3" name="Don Adcliffe" initials="DA" lastIdx="4" clrIdx="2">
    <p:extLst>
      <p:ext uri="{19B8F6BF-5375-455C-9EA6-DF929625EA0E}">
        <p15:presenceInfo xmlns:p15="http://schemas.microsoft.com/office/powerpoint/2012/main" userId="Don Adclif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68645" autoAdjust="0"/>
  </p:normalViewPr>
  <p:slideViewPr>
    <p:cSldViewPr snapToGrid="0">
      <p:cViewPr varScale="1">
        <p:scale>
          <a:sx n="70" d="100"/>
          <a:sy n="70" d="100"/>
        </p:scale>
        <p:origin x="38" y="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1858"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10.xml.rels><?xml version="1.0" encoding="UTF-8" standalone="yes"?>
<Relationships xmlns="http://schemas.openxmlformats.org/package/2006/relationships"><Relationship Id="rId1" Type="http://schemas.openxmlformats.org/officeDocument/2006/relationships/image" Target="../media/image12.png"/></Relationships>
</file>

<file path=ppt/diagrams/_rels/data11.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dirty="0" smtClean="0"/>
            <a:t>We at Java Tucana are looking to future in a variety of ways:</a:t>
          </a:r>
          <a:endParaRPr lang="en-US" dirty="0"/>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dirty="0" smtClean="0"/>
            <a:t>Within each sales region, we’re making a concerted effort to expand our ever-growing list of customer countries and clients.</a:t>
          </a:r>
          <a:endParaRPr lang="en-US" dirty="0"/>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seeking partnership with new growers, and expanding our inventory of resources to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dirty="0" smtClean="0"/>
            <a:t>In terms of end users, we’re in the process of expanding our café franchise into additional markets in all regions, to increase demand and maintain brand recognition and presence.</a:t>
          </a:r>
          <a:endParaRPr lang="en-US" dirty="0"/>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Earthlings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4312D0D0-59ED-4437-8FD1-5EC0C2C9B755}" type="presOf" srcId="{BD6AEA93-FE2F-4ACD-9418-1DE30C25F3AC}" destId="{FDF9FC1C-4743-48B0-8211-3807309EEAE3}" srcOrd="0" destOrd="0" presId="urn:microsoft.com/office/officeart/2005/8/layout/vList2"/>
    <dgm:cxn modelId="{AE498689-1C7D-4173-9CFD-7086AE1FE3DE}"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EA325465-A84C-43DB-AC4A-6F8788265212}" srcId="{BD6AEA93-FE2F-4ACD-9418-1DE30C25F3AC}" destId="{D75B8EB4-73DE-4078-8A3C-DA1220B08CB8}" srcOrd="0" destOrd="0" parTransId="{4F3EC76B-D1EC-4866-B071-C45EAFCAB5EA}" sibTransId="{9DD17C9F-985E-448E-B37B-9C9A16F561C3}"/>
    <dgm:cxn modelId="{849FF246-B211-4CBE-B8E5-4F8DEA6CDC83}" type="presOf" srcId="{A1EBA39F-AE4C-4C2C-A5BE-426483F98136}" destId="{4DF2FA97-9EB0-4124-A407-50945A0A9122}" srcOrd="0" destOrd="0" presId="urn:microsoft.com/office/officeart/2005/8/layout/vList2"/>
    <dgm:cxn modelId="{1CB229DF-9B13-4289-B483-6D0259D043FD}" type="presOf" srcId="{7D124251-516F-4D35-9BCE-ECE736F56ACC}" destId="{F198FB22-AAA6-4567-A3A5-BC1B9B72D1AA}" srcOrd="0" destOrd="1" presId="urn:microsoft.com/office/officeart/2005/8/layout/vList2"/>
    <dgm:cxn modelId="{40D713EA-65A3-45E9-8F32-BFC2970F3678}" type="presOf" srcId="{A50D9D6C-AECA-4CF5-8A29-A1BB69CA2C87}" destId="{D835D6E1-4638-4D80-BCF0-9709B306E973}" srcOrd="0" destOrd="0" presId="urn:microsoft.com/office/officeart/2005/8/layout/vList2"/>
    <dgm:cxn modelId="{157C7B51-6E5C-4747-A6BA-CAF54BAF5C0A}" type="presOf" srcId="{D75B8EB4-73DE-4078-8A3C-DA1220B08CB8}" destId="{F198FB22-AAA6-4567-A3A5-BC1B9B72D1AA}" srcOrd="0" destOrd="0" presId="urn:microsoft.com/office/officeart/2005/8/layout/vList2"/>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C6B3E8D3-A0D6-40BA-BD29-C013D5F35053}" type="presOf" srcId="{C553E1BE-2351-4B69-AB08-F04FF6B0AAF4}" destId="{F198FB22-AAA6-4567-A3A5-BC1B9B72D1AA}" srcOrd="0" destOrd="2" presId="urn:microsoft.com/office/officeart/2005/8/layout/vList2"/>
    <dgm:cxn modelId="{86A08F47-C7D3-43E1-A88C-355E138F64D3}" type="presOf" srcId="{70E0970F-074D-42CB-A809-D029AB4B5454}" destId="{CE80221C-5231-4CFA-B4BF-334C6C3DA78D}" srcOrd="0" destOrd="0" presId="urn:microsoft.com/office/officeart/2005/8/layout/vList2"/>
    <dgm:cxn modelId="{2F9F5639-D7E5-4295-9EA7-9E3CDB9C6867}" type="presParOf" srcId="{4DF2FA97-9EB0-4124-A407-50945A0A9122}" destId="{5C958101-2BAD-4318-BA92-71DE8AEF00D5}" srcOrd="0" destOrd="0" presId="urn:microsoft.com/office/officeart/2005/8/layout/vList2"/>
    <dgm:cxn modelId="{461FC5BE-1050-44BD-BCD3-56A1BAF8E1E6}" type="presParOf" srcId="{4DF2FA97-9EB0-4124-A407-50945A0A9122}" destId="{0D47B144-D9E7-4614-B677-94AE28B20614}" srcOrd="1" destOrd="0" presId="urn:microsoft.com/office/officeart/2005/8/layout/vList2"/>
    <dgm:cxn modelId="{EFF0BC44-C4D0-46DA-AF60-34EA7CD6546A}" type="presParOf" srcId="{4DF2FA97-9EB0-4124-A407-50945A0A9122}" destId="{FDF9FC1C-4743-48B0-8211-3807309EEAE3}" srcOrd="2" destOrd="0" presId="urn:microsoft.com/office/officeart/2005/8/layout/vList2"/>
    <dgm:cxn modelId="{3216D046-1687-4A26-BE1F-602220BC2D30}" type="presParOf" srcId="{4DF2FA97-9EB0-4124-A407-50945A0A9122}" destId="{F198FB22-AAA6-4567-A3A5-BC1B9B72D1AA}" srcOrd="3" destOrd="0" presId="urn:microsoft.com/office/officeart/2005/8/layout/vList2"/>
    <dgm:cxn modelId="{C57EC8BF-0548-4331-9418-198FA2B8CD68}" type="presParOf" srcId="{4DF2FA97-9EB0-4124-A407-50945A0A9122}" destId="{CE80221C-5231-4CFA-B4BF-334C6C3DA78D}" srcOrd="4" destOrd="0" presId="urn:microsoft.com/office/officeart/2005/8/layout/vList2"/>
    <dgm:cxn modelId="{F6A1E71E-33A1-4D5F-891D-28A7F5029D6A}" type="presParOf" srcId="{4DF2FA97-9EB0-4124-A407-50945A0A9122}" destId="{D04BECB3-1D02-4AA2-9745-3ADBDBD459DC}" srcOrd="5" destOrd="0" presId="urn:microsoft.com/office/officeart/2005/8/layout/vList2"/>
    <dgm:cxn modelId="{A571DB44-30C1-43D3-AEAC-72ED02A085A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phldr="1"/>
      <dgm:spPr/>
      <dgm:t>
        <a:bodyPr/>
        <a:lstStyle/>
        <a:p>
          <a:endParaRPr lang="en-US"/>
        </a:p>
      </dgm:t>
    </dgm:pt>
    <dgm:pt modelId="{06442739-9033-456C-A7DB-C3898F6928CD}">
      <dgm:prSet/>
      <dgm:spPr/>
      <dgm:t>
        <a:bodyPr/>
        <a:lstStyle/>
        <a:p>
          <a:pPr rtl="0"/>
          <a:r>
            <a:rPr lang="en-US" baseline="0" dirty="0" smtClean="0"/>
            <a:t>Piya Krishnamurti</a:t>
          </a:r>
          <a:br>
            <a:rPr lang="en-US" baseline="0" dirty="0" smtClean="0"/>
          </a:br>
          <a:r>
            <a:rPr lang="en-US" baseline="0" dirty="0" smtClean="0"/>
            <a:t>President</a:t>
          </a:r>
          <a:endParaRPr lang="en-US" dirty="0"/>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dirty="0" smtClean="0"/>
            <a:t>Ron Patterson</a:t>
          </a:r>
          <a:br>
            <a:rPr lang="en-US" baseline="0" dirty="0" smtClean="0"/>
          </a:br>
          <a:r>
            <a:rPr lang="en-US" baseline="0" dirty="0" smtClean="0"/>
            <a:t>Financial Guru</a:t>
          </a:r>
          <a:endParaRPr lang="en-US" dirty="0"/>
        </a:p>
      </dgm:t>
    </dgm:pt>
    <dgm:pt modelId="{C886025F-8758-4A2D-A8F7-90F4615BD8C1}" type="parTrans" cxnId="{06B7F604-64A2-40C9-9395-652D29E401C5}">
      <dgm:prSet/>
      <dgm:spPr/>
      <dgm:t>
        <a:bodyPr/>
        <a:lstStyle/>
        <a:p>
          <a:endParaRPr lang="en-US" dirty="0"/>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dirty="0" smtClean="0"/>
            <a:t>Pat Aubergine</a:t>
          </a:r>
          <a:br>
            <a:rPr lang="en-US" baseline="0" dirty="0" smtClean="0"/>
          </a:br>
          <a:r>
            <a:rPr lang="en-US" baseline="0" dirty="0" smtClean="0"/>
            <a:t>Operations</a:t>
          </a:r>
          <a:endParaRPr lang="en-US" dirty="0"/>
        </a:p>
      </dgm:t>
    </dgm:pt>
    <dgm:pt modelId="{D0525037-4F43-40A7-9724-583CC8F24F2C}" type="parTrans" cxnId="{DC64403B-B2C0-4354-9297-C4BBADF01CEE}">
      <dgm:prSet/>
      <dgm:spPr/>
      <dgm:t>
        <a:bodyPr/>
        <a:lstStyle/>
        <a:p>
          <a:endParaRPr lang="en-US" dirty="0"/>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dirty="0" smtClean="0"/>
            <a:t>Freya Gudmundsdottir</a:t>
          </a:r>
          <a:br>
            <a:rPr lang="en-US" baseline="0" dirty="0" smtClean="0"/>
          </a:br>
          <a:r>
            <a:rPr lang="en-US" baseline="0" dirty="0" smtClean="0"/>
            <a:t>Distribution</a:t>
          </a:r>
          <a:endParaRPr lang="en-US" dirty="0"/>
        </a:p>
      </dgm:t>
    </dgm:pt>
    <dgm:pt modelId="{22351BA3-3863-4444-A901-58FC29B184B4}" type="parTrans" cxnId="{6454FB81-ECD5-4866-B97D-F1C06EDED742}">
      <dgm:prSet/>
      <dgm:spPr/>
      <dgm:t>
        <a:bodyPr/>
        <a:lstStyle/>
        <a:p>
          <a:endParaRPr lang="en-US" dirty="0"/>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dirty="0" smtClean="0"/>
            <a:t>Chip Krealm</a:t>
          </a:r>
          <a:br>
            <a:rPr lang="en-US" baseline="0" dirty="0" smtClean="0"/>
          </a:br>
          <a:r>
            <a:rPr lang="en-US" baseline="0" dirty="0" smtClean="0"/>
            <a:t>Warehouse</a:t>
          </a:r>
          <a:endParaRPr lang="en-US" dirty="0"/>
        </a:p>
      </dgm:t>
    </dgm:pt>
    <dgm:pt modelId="{1DDF332B-11C1-43FC-90B7-F4261F454FBA}" type="parTrans" cxnId="{AA634F9E-1C9F-4B56-A7B2-AAD53DE7870B}">
      <dgm:prSet/>
      <dgm:spPr/>
      <dgm:t>
        <a:bodyPr/>
        <a:lstStyle/>
        <a:p>
          <a:endParaRPr lang="en-US" dirty="0"/>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dirty="0" smtClean="0"/>
            <a:t>Karl Maria von Leibnitz</a:t>
          </a:r>
          <a:br>
            <a:rPr lang="en-US" baseline="0" dirty="0" smtClean="0"/>
          </a:br>
          <a:r>
            <a:rPr lang="en-US" baseline="0" dirty="0" smtClean="0"/>
            <a:t>Warehouse</a:t>
          </a:r>
          <a:endParaRPr lang="en-US" dirty="0"/>
        </a:p>
      </dgm:t>
    </dgm:pt>
    <dgm:pt modelId="{8409F28E-2B19-43D2-988D-6E9BE830924E}" type="parTrans" cxnId="{22CFE8CB-CDD0-4DD6-8162-69610A4413B0}">
      <dgm:prSet/>
      <dgm:spPr/>
      <dgm:t>
        <a:bodyPr/>
        <a:lstStyle/>
        <a:p>
          <a:endParaRPr lang="en-US" dirty="0"/>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dirty="0" smtClean="0"/>
            <a:t>Thor Martensson</a:t>
          </a:r>
          <a:br>
            <a:rPr lang="en-US" baseline="0" dirty="0" smtClean="0"/>
          </a:br>
          <a:r>
            <a:rPr lang="en-US" baseline="0" dirty="0" smtClean="0"/>
            <a:t>Facilities &amp; Maintenance</a:t>
          </a:r>
          <a:endParaRPr lang="en-US" dirty="0"/>
        </a:p>
      </dgm:t>
    </dgm:pt>
    <dgm:pt modelId="{3ADA3BEF-83C4-4588-A325-9991D1C53E2D}" type="parTrans" cxnId="{E0E8804F-0C63-46F0-B53A-B328BF66F74E}">
      <dgm:prSet/>
      <dgm:spPr/>
      <dgm:t>
        <a:bodyPr/>
        <a:lstStyle/>
        <a:p>
          <a:endParaRPr lang="en-US" dirty="0"/>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dirty="0" smtClean="0"/>
            <a:t>Stephen Westlein</a:t>
          </a:r>
          <a:br>
            <a:rPr lang="en-US" baseline="0" dirty="0" smtClean="0"/>
          </a:br>
          <a:r>
            <a:rPr lang="en-US" baseline="0" dirty="0" smtClean="0"/>
            <a:t>Master Roaster</a:t>
          </a:r>
          <a:endParaRPr lang="en-US" dirty="0"/>
        </a:p>
      </dgm:t>
    </dgm:pt>
    <dgm:pt modelId="{CE28958C-EE00-4951-B445-198B5A6F4AC5}" type="parTrans" cxnId="{D75BFDD0-7F9D-4C3C-B7BB-FF64462098D0}">
      <dgm:prSet/>
      <dgm:spPr/>
      <dgm:t>
        <a:bodyPr/>
        <a:lstStyle/>
        <a:p>
          <a:endParaRPr lang="en-US" dirty="0"/>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dirty="0" smtClean="0"/>
            <a:t>Bubba Jean Meniscus</a:t>
          </a:r>
          <a:br>
            <a:rPr lang="en-US" baseline="0" dirty="0" smtClean="0"/>
          </a:br>
          <a:r>
            <a:rPr lang="en-US" baseline="0" dirty="0" smtClean="0"/>
            <a:t>Assistant Roaster</a:t>
          </a:r>
          <a:endParaRPr lang="en-US" dirty="0"/>
        </a:p>
      </dgm:t>
    </dgm:pt>
    <dgm:pt modelId="{1AA532BD-AFD8-4E16-953E-C3736CA05D77}" type="parTrans" cxnId="{EA31B7F6-C922-46F3-BF38-8BC31AFD8F00}">
      <dgm:prSet/>
      <dgm:spPr/>
      <dgm:t>
        <a:bodyPr/>
        <a:lstStyle/>
        <a:p>
          <a:endParaRPr lang="en-US" dirty="0"/>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dirty="0" smtClean="0"/>
            <a:t>Gina Hernandez</a:t>
          </a:r>
          <a:br>
            <a:rPr lang="en-US" baseline="0" dirty="0" smtClean="0"/>
          </a:br>
          <a:r>
            <a:rPr lang="en-US" baseline="0" dirty="0" smtClean="0"/>
            <a:t>PR Director</a:t>
          </a:r>
          <a:endParaRPr lang="en-US" dirty="0"/>
        </a:p>
      </dgm:t>
    </dgm:pt>
    <dgm:pt modelId="{42ACB6F0-272C-409C-861F-3EAABC78144F}" type="parTrans" cxnId="{E676A557-3A9A-4F05-88AA-BB782B4A6D55}">
      <dgm:prSet/>
      <dgm:spPr/>
      <dgm:t>
        <a:bodyPr/>
        <a:lstStyle/>
        <a:p>
          <a:endParaRPr lang="en-US" dirty="0"/>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dirty="0" smtClean="0"/>
            <a:t>Louis Quatorzième</a:t>
          </a:r>
          <a:br>
            <a:rPr lang="en-US" baseline="0" dirty="0" smtClean="0"/>
          </a:br>
          <a:r>
            <a:rPr lang="en-US" baseline="0" dirty="0" smtClean="0"/>
            <a:t>Advertising</a:t>
          </a:r>
          <a:endParaRPr lang="en-US" dirty="0"/>
        </a:p>
      </dgm:t>
    </dgm:pt>
    <dgm:pt modelId="{9A09C4DC-766B-47CD-80EE-47D58B3BEDA5}" type="parTrans" cxnId="{4425F78B-8B03-4E2F-A9E2-1DF5AE64B5A2}">
      <dgm:prSet/>
      <dgm:spPr/>
      <dgm:t>
        <a:bodyPr/>
        <a:lstStyle/>
        <a:p>
          <a:endParaRPr lang="en-US" dirty="0"/>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dirty="0" smtClean="0"/>
            <a:t>Kevin McCanney</a:t>
          </a:r>
          <a:br>
            <a:rPr lang="en-US" baseline="0" dirty="0" smtClean="0"/>
          </a:br>
          <a:r>
            <a:rPr lang="en-US" baseline="0" dirty="0" smtClean="0"/>
            <a:t>Head of Sales</a:t>
          </a:r>
          <a:endParaRPr lang="en-US" dirty="0"/>
        </a:p>
      </dgm:t>
    </dgm:pt>
    <dgm:pt modelId="{91379274-924E-455A-9DAE-3C2A66C9C435}" type="parTrans" cxnId="{F958BFE4-D3B6-4715-8ADF-B154B8F5F26A}">
      <dgm:prSet/>
      <dgm:spPr/>
      <dgm:t>
        <a:bodyPr/>
        <a:lstStyle/>
        <a:p>
          <a:endParaRPr lang="en-US" dirty="0"/>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dirty="0" smtClean="0"/>
            <a:t>Rose Schiller</a:t>
          </a:r>
          <a:br>
            <a:rPr lang="en-US" baseline="0" dirty="0" smtClean="0"/>
          </a:br>
          <a:r>
            <a:rPr lang="en-US" baseline="0" dirty="0" smtClean="0"/>
            <a:t>Eurozone</a:t>
          </a:r>
          <a:endParaRPr lang="en-US" dirty="0"/>
        </a:p>
      </dgm:t>
    </dgm:pt>
    <dgm:pt modelId="{C8C9054F-06F7-4A58-A481-D6B70882FED1}" type="parTrans" cxnId="{034D3CCF-2EB1-4226-A719-5C5D5D065603}">
      <dgm:prSet/>
      <dgm:spPr/>
      <dgm:t>
        <a:bodyPr/>
        <a:lstStyle/>
        <a:p>
          <a:endParaRPr lang="en-US" dirty="0"/>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dirty="0" smtClean="0"/>
            <a:t>Kong Rui Bao</a:t>
          </a:r>
          <a:br>
            <a:rPr lang="en-US" baseline="0" dirty="0" smtClean="0"/>
          </a:br>
          <a:r>
            <a:rPr lang="en-US" baseline="0" dirty="0" smtClean="0"/>
            <a:t>Australasia</a:t>
          </a:r>
          <a:endParaRPr lang="en-US" dirty="0"/>
        </a:p>
      </dgm:t>
    </dgm:pt>
    <dgm:pt modelId="{112EDF31-D916-4C89-B203-F9897AB67A89}" type="parTrans" cxnId="{E9F1FE32-A596-4812-9487-80C23051CE5F}">
      <dgm:prSet/>
      <dgm:spPr/>
      <dgm:t>
        <a:bodyPr/>
        <a:lstStyle/>
        <a:p>
          <a:endParaRPr lang="en-US" dirty="0"/>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dirty="0" smtClean="0"/>
            <a:t>Abena Oyelowo</a:t>
          </a:r>
          <a:br>
            <a:rPr lang="en-US" baseline="0" dirty="0" smtClean="0"/>
          </a:br>
          <a:r>
            <a:rPr lang="en-US" baseline="0" dirty="0" smtClean="0"/>
            <a:t>Africa</a:t>
          </a:r>
          <a:endParaRPr lang="en-US" dirty="0"/>
        </a:p>
      </dgm:t>
    </dgm:pt>
    <dgm:pt modelId="{21376798-2B80-4637-8A41-3517EA03F49E}" type="parTrans" cxnId="{232D0130-4DA4-4FF3-BF16-3DCF51850618}">
      <dgm:prSet/>
      <dgm:spPr/>
      <dgm:t>
        <a:bodyPr/>
        <a:lstStyle/>
        <a:p>
          <a:endParaRPr lang="en-US" dirty="0"/>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dirty="0" smtClean="0"/>
            <a:t>Martine Frobisher</a:t>
          </a:r>
          <a:br>
            <a:rPr lang="en-US" baseline="0" dirty="0" smtClean="0"/>
          </a:br>
          <a:r>
            <a:rPr lang="en-US" baseline="0" dirty="0" smtClean="0"/>
            <a:t>North America</a:t>
          </a:r>
          <a:endParaRPr lang="en-US" dirty="0"/>
        </a:p>
      </dgm:t>
    </dgm:pt>
    <dgm:pt modelId="{26DEC226-5E07-4DBA-87B7-C041CF665D75}" type="parTrans" cxnId="{2930EA42-B556-416C-8160-BA768174DE29}">
      <dgm:prSet/>
      <dgm:spPr/>
      <dgm:t>
        <a:bodyPr/>
        <a:lstStyle/>
        <a:p>
          <a:endParaRPr lang="en-US" dirty="0"/>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dirty="0" smtClean="0"/>
            <a:t>Eduardo da Silva</a:t>
          </a:r>
          <a:br>
            <a:rPr lang="en-US" baseline="0" dirty="0" smtClean="0"/>
          </a:br>
          <a:r>
            <a:rPr lang="en-US" baseline="0" dirty="0" smtClean="0"/>
            <a:t>South America</a:t>
          </a:r>
          <a:endParaRPr lang="en-US" dirty="0"/>
        </a:p>
      </dgm:t>
    </dgm:pt>
    <dgm:pt modelId="{D92F01DF-FA99-4E3F-AE79-88BB616B5445}" type="parTrans" cxnId="{9FC4DA0E-8082-4F90-B7BC-4922A843E116}">
      <dgm:prSet/>
      <dgm:spPr/>
      <dgm:t>
        <a:bodyPr/>
        <a:lstStyle/>
        <a:p>
          <a:endParaRPr lang="en-US" dirty="0"/>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06B7F604-64A2-40C9-9395-652D29E401C5}" srcId="{06442739-9033-456C-A7DB-C3898F6928CD}" destId="{2B4B528E-EA3F-4D3C-A42A-08B22D9D48C0}" srcOrd="0" destOrd="0" parTransId="{C886025F-8758-4A2D-A8F7-90F4615BD8C1}" sibTransId="{B1A852B3-1B17-4AF9-A325-7854BBCD24D6}"/>
    <dgm:cxn modelId="{BD9EB23E-98B4-4816-B021-6EA7AB7CB08C}" type="presOf" srcId="{DD4B55AF-2D2A-4D7A-999A-F179F599584A}" destId="{C2DB64A5-D1F0-4EDB-8CF0-F2B40B87A329}"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AD1C35F2-DB24-42D7-B164-5DED04BE2AB6}" type="presOf" srcId="{21376798-2B80-4637-8A41-3517EA03F49E}" destId="{6EA23E3C-B630-4164-BB05-5E2ECE19E032}" srcOrd="1"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8CB1EAAA-87A6-4763-AA7E-25F24526E4FC}" type="presOf" srcId="{8409F28E-2B19-43D2-988D-6E9BE830924E}" destId="{1E8DD6A6-DD02-4752-9278-289135B76F4E}"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EA31B7F6-C922-46F3-BF38-8BC31AFD8F00}" srcId="{1D26ACAF-7FE8-421C-A4CC-BCEF5E2EDC8C}" destId="{2F6FF398-CA36-411A-9F4C-2AB170A31425}" srcOrd="0" destOrd="0" parTransId="{1AA532BD-AFD8-4E16-953E-C3736CA05D77}" sibTransId="{F7E26C1E-6E69-4BBE-9634-57A254634FC8}"/>
    <dgm:cxn modelId="{CF8AB24C-970A-4F6D-95D1-B907ACC81E78}" type="presOf" srcId="{2F6FF398-CA36-411A-9F4C-2AB170A31425}" destId="{8A6EAE37-6F2A-4CF6-A7D7-430D0522A0C5}" srcOrd="0"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46619F3C-0D9A-4EAB-9191-14949878FBB1}" type="presOf" srcId="{E6D6AD5A-917B-4F21-9EF3-CDA2AE630E51}" destId="{7F950C0B-3110-4F53-9E8D-D04939819264}"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5B9CD25E-DAA9-4A67-88E3-497F39E42EF1}" type="presOf" srcId="{9A09C4DC-766B-47CD-80EE-47D58B3BEDA5}" destId="{4675A49D-1EB2-4F51-8BAF-A485D2215F92}" srcOrd="1"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4425F78B-8B03-4E2F-A9E2-1DF5AE64B5A2}" srcId="{4154C72F-0684-4B33-9261-99A8E0DD5192}" destId="{DD4B55AF-2D2A-4D7A-999A-F179F599584A}" srcOrd="0" destOrd="0" parTransId="{9A09C4DC-766B-47CD-80EE-47D58B3BEDA5}" sibTransId="{699F34A6-2EA3-424F-99D2-D1471764B6E7}"/>
    <dgm:cxn modelId="{ABBC8EEE-A597-4A9F-9D5E-007813F165EB}" type="presOf" srcId="{1AA532BD-AFD8-4E16-953E-C3736CA05D77}" destId="{6C0AA349-D58F-41F4-92E9-3C1C0969F40F}" srcOrd="1"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FDC88EDA-8FFA-4321-A3EF-9D56BFB6E2DA}" type="presOf" srcId="{D92F01DF-FA99-4E3F-AE79-88BB616B5445}" destId="{E060B6FC-A2DE-408E-93E4-13B2C26B289A}"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82F59CD1-FF49-4D00-B733-7BDEDBB2ABDE}" type="presOf" srcId="{EC8B6165-32C6-414F-B5A3-F5DC05BC1336}" destId="{5A475C27-C026-4959-96A7-07AB02DD4568}" srcOrd="0" destOrd="0" presId="urn:microsoft.com/office/officeart/2005/8/layout/hierarchy2"/>
    <dgm:cxn modelId="{034D3CCF-2EB1-4226-A719-5C5D5D065603}" srcId="{86808D2E-135C-4369-B319-B55DD81C6061}" destId="{0853C97B-BDA8-48A3-804E-7F3A03CF8A15}" srcOrd="0" destOrd="0" parTransId="{C8C9054F-06F7-4A58-A481-D6B70882FED1}" sibTransId="{6414E7CD-EB65-4DB5-AECD-7C61E346F718}"/>
    <dgm:cxn modelId="{22CFE8CB-CDD0-4DD6-8162-69610A4413B0}" srcId="{CF9BFD60-9C18-4105-B9B9-84A53B678AD7}" destId="{54751F5D-4332-48D0-924B-FE2C5F3DBF9B}" srcOrd="1" destOrd="0" parTransId="{8409F28E-2B19-43D2-988D-6E9BE830924E}" sibTransId="{91DA9366-EB2A-4997-A3DD-B8C563BD8D65}"/>
    <dgm:cxn modelId="{9F55994F-8698-481C-A59A-000C7F138F3E}" type="presOf" srcId="{1DDF332B-11C1-43FC-90B7-F4261F454FBA}" destId="{382D6242-A075-40C4-AE97-9033102D0BA6}"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E8325373-BE41-49FC-9316-8AE0911ED04F}" type="presOf" srcId="{E4C00E69-8533-4822-B11E-C38984584459}" destId="{DB589692-A16C-4828-87E8-7C9F87C1F795}"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7042AE36-1CED-41A0-A696-BA25021D9C42}" type="presOf" srcId="{AFAB5CDA-7B88-41DB-9C2A-CA26441FC4F2}" destId="{AABDD0BD-9F84-49D1-AD02-3415EC63BC30}" srcOrd="0" destOrd="0" presId="urn:microsoft.com/office/officeart/2005/8/layout/hierarchy2"/>
    <dgm:cxn modelId="{E0E8804F-0C63-46F0-B53A-B328BF66F74E}" srcId="{AFAB5CDA-7B88-41DB-9C2A-CA26441FC4F2}" destId="{E4C00E69-8533-4822-B11E-C38984584459}" srcOrd="1" destOrd="0" parTransId="{3ADA3BEF-83C4-4588-A325-9991D1C53E2D}" sibTransId="{C4171879-AF88-4C71-B9CC-DC8D75CC7969}"/>
    <dgm:cxn modelId="{920DB24F-FC7D-4922-B9A6-572432C6C5F4}" type="presOf" srcId="{1AA532BD-AFD8-4E16-953E-C3736CA05D77}" destId="{190CA339-864F-435B-AF3D-7D5FEF08B601}" srcOrd="0"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232D0130-4DA4-4FF3-BF16-3DCF51850618}" srcId="{0853C97B-BDA8-48A3-804E-7F3A03CF8A15}" destId="{E6D6AD5A-917B-4F21-9EF3-CDA2AE630E51}" srcOrd="1" destOrd="0" parTransId="{21376798-2B80-4637-8A41-3517EA03F49E}" sibTransId="{C2938329-408E-448C-B896-05BBEAAE5F6F}"/>
    <dgm:cxn modelId="{413723AD-5C78-4D7B-8C33-E8C0F91220DD}" type="presOf" srcId="{C886025F-8758-4A2D-A8F7-90F4615BD8C1}" destId="{59B4471D-52A7-49C7-BA28-AB44F54261B3}" srcOrd="1"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0EDD4260-A7C5-4F29-B416-31858C9DAD65}" type="presOf" srcId="{C886025F-8758-4A2D-A8F7-90F4615BD8C1}" destId="{D4AF226F-44A6-49CA-A79A-44E01E36F452}" srcOrd="0"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40D80B5B-7AE8-4E60-94CF-35A06B890338}" type="presOf" srcId="{087C0C3E-21E4-4BE8-9676-A8B6A4A131B6}" destId="{8C82C661-8048-4CC5-BE23-53992CD196A7}" srcOrd="0"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74191D7C-3E9D-4D8F-BFFF-1FB4EAA147B6}" type="presOf" srcId="{2B4B528E-EA3F-4D3C-A42A-08B22D9D48C0}" destId="{168FCF9C-30BC-4254-832F-91C342F70FFA}" srcOrd="0"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C1A6E839-4E1F-47F5-9F6C-9E7D38211998}" type="presOf" srcId="{D3EAF60F-3458-4B54-B46F-0653F72D62C6}" destId="{D46E5736-E415-4A4A-B4D6-F0D7ECCF8858}" srcOrd="0" destOrd="0" presId="urn:microsoft.com/office/officeart/2005/8/layout/hierarchy2"/>
    <dgm:cxn modelId="{5CEFD264-2872-4FBD-AD75-797B42481EA3}" type="presOf" srcId="{86808D2E-135C-4369-B319-B55DD81C6061}" destId="{BF60B6B7-F3BD-4E2A-9C8D-BE159CD28837}" srcOrd="0" destOrd="0" presId="urn:microsoft.com/office/officeart/2005/8/layout/hierarchy2"/>
    <dgm:cxn modelId="{1810176F-4ED9-4B41-848B-99E85865ED1E}" type="presOf" srcId="{3BD665C4-E95B-46EA-B087-162383C3C8CD}" destId="{BAFE0736-EE3B-4591-B6F3-51BAD01CA8A1}" srcOrd="0" destOrd="0" presId="urn:microsoft.com/office/officeart/2005/8/layout/hierarchy2"/>
    <dgm:cxn modelId="{A46D32E0-6B9B-49C9-9618-6A4600FC7937}" type="presOf" srcId="{112EDF31-D916-4C89-B203-F9897AB67A89}" destId="{31080C47-9C41-4112-8E57-436BCF1BE0BA}"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89129CBB-18AF-4E45-99D1-F8D61D6B335A}" type="presOf" srcId="{1D26ACAF-7FE8-421C-A4CC-BCEF5E2EDC8C}" destId="{0BF9BFE1-DA97-49E8-A0E0-DE672930D54A}"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8A8E03C3-4C71-4D88-ACF6-36B86FA59EC2}" type="presOf" srcId="{42ACB6F0-272C-409C-861F-3EAABC78144F}" destId="{E05B5743-94AD-4B5A-98A4-5908F02AC54C}"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34ABB6E0-F1D2-4F05-B3A3-DDD8DD2ACD73}" type="presOf" srcId="{9A09C4DC-766B-47CD-80EE-47D58B3BEDA5}" destId="{A2FCE3C2-243D-4029-BD5B-77D5AFB42605}"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F958BFE4-D3B6-4715-8ADF-B154B8F5F26A}" srcId="{2B4B528E-EA3F-4D3C-A42A-08B22D9D48C0}" destId="{86808D2E-135C-4369-B319-B55DD81C6061}" srcOrd="3" destOrd="0" parTransId="{91379274-924E-455A-9DAE-3C2A66C9C435}" sibTransId="{215B2E85-DDE6-4539-97A8-62F52A4B8B16}"/>
    <dgm:cxn modelId="{F14B6966-EFE8-4C1C-8D6D-8E9631E5DA81}" type="presOf" srcId="{8409F28E-2B19-43D2-988D-6E9BE830924E}" destId="{1CD561C6-D6F8-43E9-8FBE-49EE5BB8D3F8}" srcOrd="1"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0781AAE3-5390-434A-B2FF-4C98EF6D7D08}">
      <dgm:prSet/>
      <dgm:spPr/>
      <dgm:t>
        <a:bodyPr/>
        <a:lstStyle/>
        <a:p>
          <a:pPr rtl="0"/>
          <a:r>
            <a:rPr lang="en-US" dirty="0" smtClean="0"/>
            <a:t>Office coffee</a:t>
          </a:r>
          <a:endParaRPr lang="en-US" dirty="0"/>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dirty="0" smtClean="0"/>
            <a:t>We have whole-bean, ground, and single-serving options.</a:t>
          </a:r>
          <a:endParaRPr lang="en-US" dirty="0"/>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dirty="0" smtClean="0"/>
            <a:t>If you have a problem with any of our equipment, in most cases we’ll repair or replace it the same day.</a:t>
          </a:r>
          <a:endParaRPr lang="en-US" dirty="0"/>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dirty="0" smtClean="0"/>
            <a:t>Call or email for details and a cost estimate.</a:t>
          </a:r>
          <a:endParaRPr lang="en-US" dirty="0"/>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4EEE536A-B0D6-4D1F-815F-80356CDB6C2D}" type="presOf" srcId="{0781AAE3-5390-434A-B2FF-4C98EF6D7D08}" destId="{F61D6E56-F67B-49A2-9BB6-DE1A1E38CE88}"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A1D187EB-DD38-4405-B320-0A7057C565EC}">
      <dgm:prSet/>
      <dgm:spPr/>
      <dgm:t>
        <a:bodyPr/>
        <a:lstStyle/>
        <a:p>
          <a:pPr rtl="0"/>
          <a:r>
            <a:rPr lang="en-US" dirty="0" smtClean="0"/>
            <a:t>Wholesale</a:t>
          </a:r>
          <a:endParaRPr lang="en-US" dirty="0"/>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dirty="0" smtClean="0"/>
            <a:t>We sell to vendors at wholesale prices, and our coffee will bring you more business.</a:t>
          </a:r>
          <a:endParaRPr lang="en-US" dirty="0"/>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dirty="0" smtClean="0"/>
            <a:t>We sell whole bean, ground, or single servings.</a:t>
          </a:r>
          <a:endParaRPr lang="en-US" dirty="0"/>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dirty="0" smtClean="0"/>
            <a:t>Some varieties are available in decaf.</a:t>
          </a:r>
          <a:endParaRPr lang="en-US" dirty="0"/>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F4C9CD1E-E16B-407F-B914-B4B680C0ADFA}">
      <dgm:prSet/>
      <dgm:spPr/>
      <dgm:t>
        <a:bodyPr/>
        <a:lstStyle/>
        <a:p>
          <a:pPr rtl="0"/>
          <a:r>
            <a:rPr lang="en-US" dirty="0" smtClean="0"/>
            <a:t>Cafés</a:t>
          </a:r>
          <a:endParaRPr lang="en-US" dirty="0"/>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dirty="0" smtClean="0"/>
            <a:t>Although we distribute our coffee and tea nationally, we are committed to local trade whenever possible.</a:t>
          </a:r>
          <a:endParaRPr lang="en-US" dirty="0"/>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dirty="0" smtClean="0"/>
            <a:t>Our cafés seek out local bakers, grocers, and farmers for the pastries, bread, and produce that we serve, so you know you're eating fresh, local food!</a:t>
          </a:r>
          <a:endParaRPr lang="en-US" dirty="0"/>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phldr="1"/>
      <dgm:spPr/>
      <dgm:t>
        <a:bodyPr/>
        <a:lstStyle/>
        <a:p>
          <a:endParaRPr lang="en-US"/>
        </a:p>
      </dgm:t>
    </dgm:pt>
    <dgm:pt modelId="{463465D1-4E10-48D0-AF5C-94BCDFF9840F}">
      <dgm:prSet/>
      <dgm:spPr/>
      <dgm:t>
        <a:bodyPr/>
        <a:lstStyle/>
        <a:p>
          <a:pPr rtl="0"/>
          <a:r>
            <a:rPr lang="en-US" baseline="0" dirty="0" smtClean="0"/>
            <a:t>Cultivation</a:t>
          </a:r>
          <a:endParaRPr lang="en-US" dirty="0"/>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dirty="0" smtClean="0"/>
            <a:t>Production</a:t>
          </a:r>
          <a:endParaRPr lang="en-US" dirty="0"/>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dirty="0" smtClean="0"/>
            <a:t>Processing</a:t>
          </a:r>
          <a:endParaRPr lang="en-US" dirty="0"/>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dirty="0" smtClean="0"/>
            <a:t>Dry process</a:t>
          </a:r>
          <a:endParaRPr lang="en-US" dirty="0"/>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dirty="0" smtClean="0"/>
            <a:t>Semi-dry process</a:t>
          </a:r>
          <a:endParaRPr lang="en-US" dirty="0"/>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dirty="0" smtClean="0"/>
            <a:t>Milling</a:t>
          </a:r>
          <a:endParaRPr lang="en-US" dirty="0"/>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dirty="0" smtClean="0"/>
            <a:t>Hulling</a:t>
          </a:r>
          <a:endParaRPr lang="en-US" dirty="0"/>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dirty="0" smtClean="0"/>
            <a:t>Polishing</a:t>
          </a:r>
          <a:endParaRPr lang="en-US" dirty="0"/>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dirty="0" smtClean="0"/>
            <a:t>Cleaning and sorting</a:t>
          </a:r>
          <a:endParaRPr lang="en-US" dirty="0"/>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dirty="0" smtClean="0"/>
            <a:t>Grading</a:t>
          </a:r>
          <a:endParaRPr lang="en-US" dirty="0"/>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dirty="0" smtClean="0"/>
            <a:t>Aging and storage</a:t>
          </a:r>
          <a:endParaRPr lang="en-US" dirty="0"/>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dirty="0" smtClean="0"/>
            <a:t>Roasting</a:t>
          </a:r>
          <a:endParaRPr lang="en-US" dirty="0"/>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dirty="0" smtClean="0"/>
            <a:t>Industrial roasting</a:t>
          </a:r>
          <a:endParaRPr lang="en-US" dirty="0"/>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dirty="0" smtClean="0"/>
            <a:t>Home roasting</a:t>
          </a:r>
          <a:endParaRPr lang="en-US" dirty="0"/>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dirty="0" smtClean="0"/>
            <a:t>Grinding</a:t>
          </a:r>
          <a:endParaRPr lang="en-US" dirty="0"/>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dirty="0" smtClean="0"/>
            <a:t>Grind type</a:t>
          </a:r>
          <a:endParaRPr lang="en-US" dirty="0"/>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dirty="0" smtClean="0"/>
            <a:t>Burr grinder</a:t>
          </a:r>
          <a:endParaRPr lang="en-US" dirty="0"/>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dirty="0" smtClean="0"/>
            <a:t>Blade grinder</a:t>
          </a:r>
          <a:endParaRPr lang="en-US" dirty="0"/>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dirty="0" smtClean="0"/>
            <a:t>Brewing</a:t>
          </a:r>
          <a:endParaRPr lang="en-US" dirty="0"/>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dirty="0" smtClean="0"/>
            <a:t>Boiling</a:t>
          </a:r>
          <a:endParaRPr lang="en-US" dirty="0"/>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dirty="0" smtClean="0"/>
            <a:t>Steeping</a:t>
          </a:r>
          <a:endParaRPr lang="en-US" dirty="0"/>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dirty="0" smtClean="0"/>
            <a:t>Pressurizing</a:t>
          </a:r>
          <a:endParaRPr lang="en-US" dirty="0"/>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44F662C0-207D-4A94-8142-D3F154FECEC4}" type="presOf" srcId="{72FFFE30-AD2A-49DB-B6CA-8BF72F37778D}" destId="{CF961B50-4111-4937-BE07-1460E6DA4BE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63623CC6-BA9C-4E3B-8FFD-765BAA2D1B71}" srcId="{05B86F66-5AE1-4D9A-8E15-F6D2BC00229E}" destId="{127FF479-A229-4FF5-8A31-4403906830F4}" srcOrd="3" destOrd="0" parTransId="{D5F853CB-BD73-46CA-90D2-58C48694D36F}" sibTransId="{A8F91D8D-CF61-4A81-934E-0B54A9957D8F}"/>
    <dgm:cxn modelId="{CD9A6739-36AE-4791-B934-5F9BF29149F1}" type="presOf" srcId="{363E67BE-8AB0-4881-8576-DB4370A86CBA}" destId="{3717C873-F599-4659-ACF4-4655221081D8}" srcOrd="0" destOrd="3"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52B3B42F-F363-4E48-8FE7-04406D25962D}" srcId="{05B86F66-5AE1-4D9A-8E15-F6D2BC00229E}" destId="{C55D4AE3-B005-4069-936C-C7CD7EB86956}" srcOrd="2" destOrd="0" parTransId="{3510F54A-32F9-4C02-86F0-76C30636075F}" sibTransId="{5071ADB1-E4FA-4EEA-9B81-F03A0F7AC07C}"/>
    <dgm:cxn modelId="{433EA926-EA89-401F-9BDF-DEB741825AFD}" type="presOf" srcId="{D203247F-57E4-4828-BD65-F7A13B31F59B}" destId="{CF961B50-4111-4937-BE07-1460E6DA4BEE}" srcOrd="0" destOrd="3" presId="urn:microsoft.com/office/officeart/2005/8/layout/hProcess9"/>
    <dgm:cxn modelId="{E99F899E-E239-49DF-82E6-98DBBAA854B0}" srcId="{A0BF9527-0DF0-47C1-AE68-BEE717E308F1}" destId="{363E67BE-8AB0-4881-8576-DB4370A86CBA}" srcOrd="2" destOrd="0" parTransId="{D21F6A08-5A8D-4652-8F91-0A85F983A36E}" sibTransId="{8F8127C4-345C-4CCD-B712-72D9AFBCC2F7}"/>
    <dgm:cxn modelId="{1DBFC4C7-39F9-4772-9D18-AA440AFB6487}" srcId="{05B86F66-5AE1-4D9A-8E15-F6D2BC00229E}" destId="{463465D1-4E10-48D0-AF5C-94BCDFF9840F}" srcOrd="0" destOrd="0" parTransId="{42E4EB2A-245E-42E2-AC1A-AD0D997D1CAB}" sibTransId="{E7C8A0F4-2F18-4694-B73E-FF33C141AD04}"/>
    <dgm:cxn modelId="{10D78A28-5DB6-4709-AE15-69436449727D}" type="presOf" srcId="{F8ECEB6F-A0AE-40A9-AA6F-FBA17DF76E15}" destId="{0A6326BA-DEAF-40D7-8394-50059328EB63}" srcOrd="0" destOrd="2"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26EADFAB-DA5A-44E4-A78F-7E3AA4CC8F71}" srcId="{05B86F66-5AE1-4D9A-8E15-F6D2BC00229E}" destId="{A0BF9527-0DF0-47C1-AE68-BEE717E308F1}" srcOrd="6" destOrd="0" parTransId="{70B87781-A80C-45D6-9677-A1C986783076}" sibTransId="{DCF5075E-CB8C-4B39-992A-67C5F9E9AE9A}"/>
    <dgm:cxn modelId="{3F2BE020-59C8-4E59-BE94-E26DAC3E4A05}" type="presOf" srcId="{05B86F66-5AE1-4D9A-8E15-F6D2BC00229E}" destId="{8AF68C85-F46D-4D55-A6CA-2B23DA68B289}" srcOrd="0" destOrd="0" presId="urn:microsoft.com/office/officeart/2005/8/layout/hProcess9"/>
    <dgm:cxn modelId="{F089484A-5576-40B9-9739-6A9C93BBBFC6}" type="presOf" srcId="{76987E70-A3A4-411E-B03E-E01EB971F0FB}" destId="{CF961B50-4111-4937-BE07-1460E6DA4BEE}" srcOrd="0" destOrd="1" presId="urn:microsoft.com/office/officeart/2005/8/layout/hProcess9"/>
    <dgm:cxn modelId="{22ADB964-FAEC-45A3-9D41-619C7D951E89}" srcId="{05B86F66-5AE1-4D9A-8E15-F6D2BC00229E}" destId="{77AE5120-604A-44B0-ACAC-1A63129B9CB2}" srcOrd="1" destOrd="0" parTransId="{ABA10AFD-1AB1-4EC4-AC31-B357195E0D1D}" sibTransId="{02640C89-381C-45CE-861C-1683823D03A1}"/>
    <dgm:cxn modelId="{791AB61E-E729-474A-A345-F7E17691AC7F}" srcId="{C55D4AE3-B005-4069-936C-C7CD7EB86956}" destId="{6EF3FEE5-7BBF-44C4-933B-40E99789A7B1}" srcOrd="2" destOrd="0" parTransId="{A0F234A6-A6FB-414E-857F-2D390A9E261F}" sibTransId="{33E8B56C-9517-4487-9C7F-3AC3B9ABB443}"/>
    <dgm:cxn modelId="{CE710B85-24D4-473D-A099-5CDE580D17CB}" type="presOf" srcId="{37375EE4-7751-4599-9C45-9A1FBBA5B5FB}" destId="{3717C873-F599-4659-ACF4-4655221081D8}" srcOrd="0" destOrd="2" presId="urn:microsoft.com/office/officeart/2005/8/layout/hProcess9"/>
    <dgm:cxn modelId="{90DEA883-3937-4B87-9280-1CFFFBE3B611}" type="presOf" srcId="{C55D4AE3-B005-4069-936C-C7CD7EB86956}" destId="{F38EDAF6-6185-44F6-AC28-B51CA1D20933}" srcOrd="0" destOrd="0" presId="urn:microsoft.com/office/officeart/2005/8/layout/hProcess9"/>
    <dgm:cxn modelId="{C26FF92F-9D9B-4174-A50E-7682EAAC9545}" type="presOf" srcId="{F7B0B4EB-3BE4-463C-ADED-17FEF4F5C55A}" destId="{CF961B50-4111-4937-BE07-1460E6DA4BEE}" srcOrd="0" destOrd="2"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1B2A2F62-2115-4AAD-B39F-3B3A4284C5C9}" srcId="{72FFFE30-AD2A-49DB-B6CA-8BF72F37778D}" destId="{F7B0B4EB-3BE4-463C-ADED-17FEF4F5C55A}" srcOrd="1" destOrd="0" parTransId="{5B28CFCD-59ED-475B-A1F5-20B152FFD085}" sibTransId="{4AC5D73B-2D5C-45C7-8BE9-2EE59D6E230B}"/>
    <dgm:cxn modelId="{9AEB75DC-DF66-4AE5-9AFB-A1DF71EEEBD8}" type="presOf" srcId="{7903577A-BD99-4CFC-9C61-5FC588883886}" destId="{962D60D8-2CA4-45A6-BA65-19813E3BBD28}" srcOrd="0" destOrd="0" presId="urn:microsoft.com/office/officeart/2005/8/layout/hProcess9"/>
    <dgm:cxn modelId="{FC568DCA-A5C8-46B1-8B5E-32566BD6AA03}" srcId="{05B86F66-5AE1-4D9A-8E15-F6D2BC00229E}" destId="{72FFFE30-AD2A-49DB-B6CA-8BF72F37778D}" srcOrd="7" destOrd="0" parTransId="{36594297-9B22-420C-B7DA-3B0A81411BE1}" sibTransId="{C3A3C85B-9561-465F-9E9D-2B5E60E7F0A3}"/>
    <dgm:cxn modelId="{F726B650-F389-4905-9413-7F74540768FC}" type="presOf" srcId="{6EF3FEE5-7BBF-44C4-933B-40E99789A7B1}" destId="{F38EDAF6-6185-44F6-AC28-B51CA1D20933}" srcOrd="0" destOrd="3"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4E80D14A-185A-4153-8A2D-67B99968673D}" srcId="{127FF479-A229-4FF5-8A31-4403906830F4}" destId="{1D587E77-1583-450F-B45F-8F495A0582A9}" srcOrd="2" destOrd="0" parTransId="{0F4C4383-1501-40AC-A80A-624018B8D158}" sibTransId="{AE10887E-761F-4CF1-965E-62900C0579E3}"/>
    <dgm:cxn modelId="{36A15DB3-3424-4ECB-9864-6A6789FF0418}" srcId="{72FFFE30-AD2A-49DB-B6CA-8BF72F37778D}" destId="{76987E70-A3A4-411E-B03E-E01EB971F0FB}" srcOrd="0" destOrd="0" parTransId="{9D87B4A9-A2B9-4C3D-983B-BCF3FA561FF2}" sibTransId="{E4080D29-26C7-4A91-9F45-CC09BBF77887}"/>
    <dgm:cxn modelId="{240F4BEB-24EC-4826-93A1-254ADE964724}" type="presOf" srcId="{1D587E77-1583-450F-B45F-8F495A0582A9}" destId="{0A6326BA-DEAF-40D7-8394-50059328EB63}" srcOrd="0" destOrd="3" presId="urn:microsoft.com/office/officeart/2005/8/layout/hProcess9"/>
    <dgm:cxn modelId="{3DB8C117-1C50-4EE6-BE56-8B304CE8451E}" type="presOf" srcId="{127FF479-A229-4FF5-8A31-4403906830F4}" destId="{0A6326BA-DEAF-40D7-8394-50059328EB63}" srcOrd="0" destOrd="0" presId="urn:microsoft.com/office/officeart/2005/8/layout/hProcess9"/>
    <dgm:cxn modelId="{6C9441D3-8FFD-4332-B06F-A1186F845119}" srcId="{127FF479-A229-4FF5-8A31-4403906830F4}" destId="{ACFD671D-7610-4FC4-9F9E-F48713706558}" srcOrd="3" destOrd="0" parTransId="{27FE26AB-122D-4C4B-B164-AFAEB61F4490}" sibTransId="{CD188094-5D54-492F-8494-CA9A24CDA159}"/>
    <dgm:cxn modelId="{BA81317D-542C-4DF5-BB00-66DC5196A5E8}" type="presOf" srcId="{59B586A5-2A10-4E9F-8211-ABAC5B5288C5}" destId="{D3AE2385-A8D7-4A4C-B8E8-7A8C23671E7E}" srcOrd="0" destOrd="0"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AA712BDF-FA9C-48FC-BF36-1BB0AF5D6683}" srcId="{C55D4AE3-B005-4069-936C-C7CD7EB86956}" destId="{98A7E130-8DD8-4520-B53A-333479199180}" srcOrd="1" destOrd="0" parTransId="{D7FDEBE7-2B5B-4129-B5FA-F320BB68C0F0}" sibTransId="{0D094B99-AB0D-4342-AB7A-B2691FC02F04}"/>
    <dgm:cxn modelId="{076C22D4-F1A0-40DA-95C9-A56CACAB17E7}" srcId="{7903577A-BD99-4CFC-9C61-5FC588883886}" destId="{03FEDE48-CACE-44BA-A184-F240313EDB72}" srcOrd="1" destOrd="0" parTransId="{8C9BBA3A-119F-4083-9962-496AB4C171EC}" sibTransId="{E818EE15-8153-40EE-8CD4-C37D7A482536}"/>
    <dgm:cxn modelId="{F00465F6-F81E-4B26-8D0B-8055340ADFCD}" srcId="{127FF479-A229-4FF5-8A31-4403906830F4}" destId="{36D1A4F1-235A-44D5-8488-B8FC3A49C2C4}" srcOrd="0" destOrd="0" parTransId="{05F4139A-5F4E-4908-A284-CFCEA208AD81}" sibTransId="{A9B962AD-98E1-4894-B9A4-56A829607DE1}"/>
    <dgm:cxn modelId="{F2A0DC9C-0BC5-4D61-A903-F56C2B92C871}" type="presOf" srcId="{98A7E130-8DD8-4520-B53A-333479199180}" destId="{F38EDAF6-6185-44F6-AC28-B51CA1D20933}" srcOrd="0" destOrd="2"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55FB225A-6121-4AB0-844C-788C23AB2924}" type="presOf" srcId="{2BCFDBAF-3319-4EEF-A5C8-818ADA8CDFAB}" destId="{962D60D8-2CA4-45A6-BA65-19813E3BBD28}" srcOrd="0" destOrd="1" presId="urn:microsoft.com/office/officeart/2005/8/layout/hProcess9"/>
    <dgm:cxn modelId="{401C31C4-BE61-4EE9-BA2E-DCFA2C1FDC55}" type="presOf" srcId="{ACFD671D-7610-4FC4-9F9E-F48713706558}" destId="{0A6326BA-DEAF-40D7-8394-50059328EB63}" srcOrd="0" destOrd="4"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2240AE94-59C7-44BC-8EF7-72D02FC556DE}" type="presOf" srcId="{36D1A4F1-235A-44D5-8488-B8FC3A49C2C4}" destId="{0A6326BA-DEAF-40D7-8394-50059328EB63}" srcOrd="0" destOrd="1" presId="urn:microsoft.com/office/officeart/2005/8/layout/hProcess9"/>
    <dgm:cxn modelId="{FD232FED-3E72-4FF6-9EE1-4846B3EF4768}" srcId="{A0BF9527-0DF0-47C1-AE68-BEE717E308F1}" destId="{37375EE4-7751-4599-9C45-9A1FBBA5B5FB}" srcOrd="1" destOrd="0" parTransId="{5158E92F-0013-44A8-B5C4-045410D3C8F5}" sibTransId="{68C4F7C2-FD27-43AF-A3C8-75BDEB95D104}"/>
    <dgm:cxn modelId="{1FCF2714-E414-4674-8FDF-9953A9A56041}" srcId="{C55D4AE3-B005-4069-936C-C7CD7EB86956}" destId="{C3F2C78C-7763-45DD-B522-D977DBE1E6BB}" srcOrd="0" destOrd="0" parTransId="{9F38148D-47FE-400E-81C1-A5F28680EFCC}" sibTransId="{44648AC9-D558-4C5E-AF10-1C1AB922E69F}"/>
    <dgm:cxn modelId="{EC2BD70C-9C14-403A-AAD4-1FC984EDBC56}" srcId="{05B86F66-5AE1-4D9A-8E15-F6D2BC00229E}" destId="{7903577A-BD99-4CFC-9C61-5FC588883886}" srcOrd="5" destOrd="0" parTransId="{54D86AB2-6A44-454F-8B63-9A8F4825B0F6}" sibTransId="{EBC18528-E38F-4EA3-BF14-17C8CFCC628A}"/>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C054F67A-BD5D-4CD5-A701-C0F3E2B64C7C}">
      <dgm:prSet/>
      <dgm:spPr/>
      <dgm:t>
        <a:bodyPr/>
        <a:lstStyle/>
        <a:p>
          <a:pPr rtl="0"/>
          <a:r>
            <a:rPr lang="en-US" baseline="0" dirty="0" smtClean="0"/>
            <a:t>Single-region South American</a:t>
          </a:r>
          <a:endParaRPr lang="en-US" dirty="0"/>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dirty="0" smtClean="0"/>
            <a:t>Brazilian Bourbon Santos</a:t>
          </a:r>
          <a:endParaRPr lang="en-US" dirty="0"/>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dirty="0" smtClean="0"/>
            <a:t>Colombian Bogota Supremo</a:t>
          </a:r>
          <a:endParaRPr lang="en-US" dirty="0"/>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dirty="0" smtClean="0"/>
            <a:t>Guatemalan Coban</a:t>
          </a:r>
          <a:endParaRPr lang="en-US" dirty="0"/>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dirty="0" smtClean="0"/>
            <a:t>Peruvian Organic</a:t>
          </a:r>
          <a:endParaRPr lang="en-US" dirty="0"/>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dirty="0" smtClean="0"/>
            <a:t>Blends</a:t>
          </a:r>
          <a:endParaRPr lang="en-US" dirty="0"/>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dirty="0" smtClean="0"/>
            <a:t>Phoenix Roast</a:t>
          </a:r>
          <a:endParaRPr lang="en-US" dirty="0"/>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dirty="0" smtClean="0"/>
            <a:t>Tucana Roast</a:t>
          </a:r>
          <a:endParaRPr lang="en-US" dirty="0"/>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dirty="0" smtClean="0"/>
            <a:t>Long term</a:t>
          </a:r>
          <a:endParaRPr lang="en-US" dirty="0"/>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183C1-C3B7-4221-AF2D-22966A14C04C}">
      <dsp:nvSpPr>
        <dsp:cNvPr id="0" name=""/>
        <dsp:cNvSpPr/>
      </dsp:nvSpPr>
      <dsp:spPr>
        <a:xfrm rot="10800000">
          <a:off x="1993217" y="412789"/>
          <a:ext cx="8437413"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83820" rIns="156464" bIns="83820" numCol="1" spcCol="1270" anchor="t" anchorCtr="0">
          <a:noAutofit/>
        </a:bodyPr>
        <a:lstStyle/>
        <a:p>
          <a:pPr lvl="0" algn="l" defTabSz="977900" rtl="0">
            <a:lnSpc>
              <a:spcPct val="90000"/>
            </a:lnSpc>
            <a:spcBef>
              <a:spcPct val="0"/>
            </a:spcBef>
            <a:spcAft>
              <a:spcPct val="35000"/>
            </a:spcAft>
          </a:pPr>
          <a:r>
            <a:rPr lang="en-US" sz="2200" kern="1200" baseline="0" dirty="0" smtClean="0"/>
            <a:t>We at Java Tucana are looking to future in a variety of ways:</a:t>
          </a:r>
          <a:endParaRPr lang="en-US" sz="2200" kern="1200" dirty="0"/>
        </a:p>
        <a:p>
          <a:pPr marL="171450" lvl="1" indent="-171450" algn="l" defTabSz="755650" rtl="0">
            <a:lnSpc>
              <a:spcPct val="90000"/>
            </a:lnSpc>
            <a:spcBef>
              <a:spcPct val="0"/>
            </a:spcBef>
            <a:spcAft>
              <a:spcPct val="15000"/>
            </a:spcAft>
            <a:buChar char="••"/>
          </a:pPr>
          <a:r>
            <a:rPr lang="en-US" sz="1700" kern="1200" baseline="0" dirty="0" smtClean="0"/>
            <a:t>Within each sales region, we’re making a concerted effort to expand our ever-growing list of customer countries and clients.</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We’re building deeper, sustainable relationships with our growers, seeking partnership with new growers, and expanding our inventory of resources to help shape and support their future growth.</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In terms of end users, we’re in the process of expanding our café franchise into additional markets in all regions, to increase demand and maintain brand recognition and presence.</a:t>
          </a:r>
          <a:endParaRPr lang="en-US" sz="1700" kern="1200" dirty="0"/>
        </a:p>
      </dsp:txBody>
      <dsp:txXfrm rot="10800000">
        <a:off x="2922426" y="412789"/>
        <a:ext cx="7508204" cy="3716837"/>
      </dsp:txXfrm>
    </dsp:sp>
    <dsp:sp modelId="{5D1A839B-F2EA-4046-A74F-481D91F99992}">
      <dsp:nvSpPr>
        <dsp:cNvPr id="0" name=""/>
        <dsp:cNvSpPr/>
      </dsp:nvSpPr>
      <dsp:spPr>
        <a:xfrm>
          <a:off x="664405" y="412789"/>
          <a:ext cx="3716837" cy="371683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4DD-C06D-4CEE-8014-D2338D791FE1}">
      <dsp:nvSpPr>
        <dsp:cNvPr id="0" name=""/>
        <dsp:cNvSpPr/>
      </dsp:nvSpPr>
      <dsp:spPr>
        <a:xfrm rot="10800000">
          <a:off x="2045952" y="358337"/>
          <a:ext cx="8367099"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72390" rIns="135128" bIns="72390" numCol="1" spcCol="1270" anchor="t" anchorCtr="0">
          <a:noAutofit/>
        </a:bodyPr>
        <a:lstStyle/>
        <a:p>
          <a:pPr lvl="0" algn="l" defTabSz="844550" rtl="0">
            <a:lnSpc>
              <a:spcPct val="90000"/>
            </a:lnSpc>
            <a:spcBef>
              <a:spcPct val="0"/>
            </a:spcBef>
            <a:spcAft>
              <a:spcPct val="35000"/>
            </a:spcAft>
          </a:pPr>
          <a:r>
            <a:rPr lang="en-US" sz="1900" kern="1200"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sz="1900" kern="1200" dirty="0"/>
        </a:p>
        <a:p>
          <a:pPr marL="114300" lvl="1" indent="-114300" algn="l" defTabSz="666750" rtl="0">
            <a:lnSpc>
              <a:spcPct val="90000"/>
            </a:lnSpc>
            <a:spcBef>
              <a:spcPct val="0"/>
            </a:spcBef>
            <a:spcAft>
              <a:spcPct val="15000"/>
            </a:spcAft>
            <a:buChar char="••"/>
          </a:pPr>
          <a:r>
            <a:rPr lang="en-US" sz="1500" b="1" kern="1200" baseline="0" dirty="0" smtClean="0"/>
            <a:t>R&amp;D</a:t>
          </a:r>
          <a:r>
            <a:rPr lang="en-US" sz="1500" kern="1200" baseline="0" dirty="0" smtClean="0"/>
            <a:t>: The ability to maintain an Earth-based supply chain and the feasibility of growing, harvesting, roasting, packing, and shipping beans in the Martian environment, agriculturally and hydroponically.</a:t>
          </a:r>
          <a:endParaRPr lang="en-US" sz="1500" kern="1200" dirty="0"/>
        </a:p>
        <a:p>
          <a:pPr marL="114300" lvl="1" indent="-114300" algn="l" defTabSz="666750" rtl="0">
            <a:lnSpc>
              <a:spcPct val="90000"/>
            </a:lnSpc>
            <a:spcBef>
              <a:spcPct val="0"/>
            </a:spcBef>
            <a:spcAft>
              <a:spcPct val="15000"/>
            </a:spcAft>
            <a:buChar char="••"/>
          </a:pPr>
          <a:r>
            <a:rPr lang="en-US" sz="1500" b="1" kern="1200" baseline="0" dirty="0" smtClean="0"/>
            <a:t>Infrastructure development and implementation</a:t>
          </a:r>
          <a:r>
            <a:rPr lang="en-US" sz="1500" kern="1200" baseline="0" dirty="0" smtClean="0"/>
            <a:t>: We’ll be the first coffee company that not only supplies coffee to Martians, but also provides the same café environment and services that Earthlings have come to expect from Java Tucana.</a:t>
          </a:r>
          <a:endParaRPr lang="en-US" sz="1500" kern="1200" dirty="0"/>
        </a:p>
      </dsp:txBody>
      <dsp:txXfrm rot="10800000">
        <a:off x="2975161" y="358337"/>
        <a:ext cx="7437890" cy="3716837"/>
      </dsp:txXfrm>
    </dsp:sp>
    <dsp:sp modelId="{7F259AC5-CFCB-4E63-B88B-E3C326B15E6E}">
      <dsp:nvSpPr>
        <dsp:cNvPr id="0" name=""/>
        <dsp:cNvSpPr/>
      </dsp:nvSpPr>
      <dsp:spPr>
        <a:xfrm>
          <a:off x="681984" y="358337"/>
          <a:ext cx="3716837" cy="371683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Piya Krishnamurti</a:t>
          </a:r>
          <a:br>
            <a:rPr lang="en-US" sz="1400" kern="1200" baseline="0" dirty="0" smtClean="0"/>
          </a:br>
          <a:r>
            <a:rPr lang="en-US" sz="1400" kern="1200" baseline="0" dirty="0" smtClean="0"/>
            <a:t>President</a:t>
          </a:r>
          <a:endParaRPr lang="en-US" sz="1400" kern="1200" dirty="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Ron Patterson</a:t>
          </a:r>
          <a:br>
            <a:rPr lang="en-US" sz="1400" kern="1200" baseline="0" dirty="0" smtClean="0"/>
          </a:br>
          <a:r>
            <a:rPr lang="en-US" sz="1400" kern="1200" baseline="0" dirty="0" smtClean="0"/>
            <a:t>Financial Guru</a:t>
          </a:r>
          <a:endParaRPr lang="en-US" sz="1400" kern="1200" dirty="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Pat Aubergine</a:t>
          </a:r>
          <a:br>
            <a:rPr lang="en-US" sz="1400" kern="1200" baseline="0" dirty="0" smtClean="0"/>
          </a:br>
          <a:r>
            <a:rPr lang="en-US" sz="1400" kern="1200" baseline="0" dirty="0" smtClean="0"/>
            <a:t>Operations</a:t>
          </a:r>
          <a:endParaRPr lang="en-US" sz="1400" kern="1200" dirty="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Freya Gudmundsdottir</a:t>
          </a:r>
          <a:br>
            <a:rPr lang="en-US" sz="1400" kern="1200" baseline="0" dirty="0" smtClean="0"/>
          </a:br>
          <a:r>
            <a:rPr lang="en-US" sz="1400" kern="1200" baseline="0" dirty="0" smtClean="0"/>
            <a:t>Distribution</a:t>
          </a:r>
          <a:endParaRPr lang="en-US" sz="1400" kern="1200" dirty="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Chip Krealm</a:t>
          </a:r>
          <a:br>
            <a:rPr lang="en-US" sz="1400" kern="1200" baseline="0" dirty="0" smtClean="0"/>
          </a:br>
          <a:r>
            <a:rPr lang="en-US" sz="1400" kern="1200" baseline="0" dirty="0" smtClean="0"/>
            <a:t>Warehouse</a:t>
          </a:r>
          <a:endParaRPr lang="en-US" sz="1400" kern="1200" dirty="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Karl Maria von Leibnitz</a:t>
          </a:r>
          <a:br>
            <a:rPr lang="en-US" sz="1400" kern="1200" baseline="0" dirty="0" smtClean="0"/>
          </a:br>
          <a:r>
            <a:rPr lang="en-US" sz="1400" kern="1200" baseline="0" dirty="0" smtClean="0"/>
            <a:t>Warehouse</a:t>
          </a:r>
          <a:endParaRPr lang="en-US" sz="1400" kern="1200" dirty="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Thor Martensson</a:t>
          </a:r>
          <a:br>
            <a:rPr lang="en-US" sz="1400" kern="1200" baseline="0" dirty="0" smtClean="0"/>
          </a:br>
          <a:r>
            <a:rPr lang="en-US" sz="1400" kern="1200" baseline="0" dirty="0" smtClean="0"/>
            <a:t>Facilities &amp; Maintenance</a:t>
          </a:r>
          <a:endParaRPr lang="en-US" sz="1400" kern="1200" dirty="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Stephen Westlein</a:t>
          </a:r>
          <a:br>
            <a:rPr lang="en-US" sz="1400" kern="1200" baseline="0" dirty="0" smtClean="0"/>
          </a:br>
          <a:r>
            <a:rPr lang="en-US" sz="1400" kern="1200" baseline="0" dirty="0" smtClean="0"/>
            <a:t>Master Roaster</a:t>
          </a:r>
          <a:endParaRPr lang="en-US" sz="1400" kern="1200" dirty="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Bubba Jean Meniscus</a:t>
          </a:r>
          <a:br>
            <a:rPr lang="en-US" sz="1400" kern="1200" baseline="0" dirty="0" smtClean="0"/>
          </a:br>
          <a:r>
            <a:rPr lang="en-US" sz="1400" kern="1200" baseline="0" dirty="0" smtClean="0"/>
            <a:t>Assistant Roaster</a:t>
          </a:r>
          <a:endParaRPr lang="en-US" sz="1400" kern="1200" dirty="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Gina Hernandez</a:t>
          </a:r>
          <a:br>
            <a:rPr lang="en-US" sz="1400" kern="1200" baseline="0" dirty="0" smtClean="0"/>
          </a:br>
          <a:r>
            <a:rPr lang="en-US" sz="1400" kern="1200" baseline="0" dirty="0" smtClean="0"/>
            <a:t>PR Director</a:t>
          </a:r>
          <a:endParaRPr lang="en-US" sz="1400" kern="1200" dirty="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Louis Quatorzième</a:t>
          </a:r>
          <a:br>
            <a:rPr lang="en-US" sz="1400" kern="1200" baseline="0" dirty="0" smtClean="0"/>
          </a:br>
          <a:r>
            <a:rPr lang="en-US" sz="1400" kern="1200" baseline="0" dirty="0" smtClean="0"/>
            <a:t>Advertising</a:t>
          </a:r>
          <a:endParaRPr lang="en-US" sz="1400" kern="1200" dirty="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Kevin McCanney</a:t>
          </a:r>
          <a:br>
            <a:rPr lang="en-US" sz="1400" kern="1200" baseline="0" dirty="0" smtClean="0"/>
          </a:br>
          <a:r>
            <a:rPr lang="en-US" sz="1400" kern="1200" baseline="0" dirty="0" smtClean="0"/>
            <a:t>Head of Sales</a:t>
          </a:r>
          <a:endParaRPr lang="en-US" sz="1400" kern="1200" dirty="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Rose Schiller</a:t>
          </a:r>
          <a:br>
            <a:rPr lang="en-US" sz="1400" kern="1200" baseline="0" dirty="0" smtClean="0"/>
          </a:br>
          <a:r>
            <a:rPr lang="en-US" sz="1400" kern="1200" baseline="0" dirty="0" smtClean="0"/>
            <a:t>Eurozone</a:t>
          </a:r>
          <a:endParaRPr lang="en-US" sz="1400" kern="1200" dirty="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Kong Rui Bao</a:t>
          </a:r>
          <a:br>
            <a:rPr lang="en-US" sz="1400" kern="1200" baseline="0" dirty="0" smtClean="0"/>
          </a:br>
          <a:r>
            <a:rPr lang="en-US" sz="1400" kern="1200" baseline="0" dirty="0" smtClean="0"/>
            <a:t>Australasia</a:t>
          </a:r>
          <a:endParaRPr lang="en-US" sz="1400" kern="1200" dirty="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Abena Oyelowo</a:t>
          </a:r>
          <a:br>
            <a:rPr lang="en-US" sz="1400" kern="1200" baseline="0" dirty="0" smtClean="0"/>
          </a:br>
          <a:r>
            <a:rPr lang="en-US" sz="1400" kern="1200" baseline="0" dirty="0" smtClean="0"/>
            <a:t>Africa</a:t>
          </a:r>
          <a:endParaRPr lang="en-US" sz="1400" kern="1200" dirty="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Martine Frobisher</a:t>
          </a:r>
          <a:br>
            <a:rPr lang="en-US" sz="1400" kern="1200" baseline="0" dirty="0" smtClean="0"/>
          </a:br>
          <a:r>
            <a:rPr lang="en-US" sz="1400" kern="1200" baseline="0" dirty="0" smtClean="0"/>
            <a:t>North America</a:t>
          </a:r>
          <a:endParaRPr lang="en-US" sz="1400" kern="1200" dirty="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Eduardo da Silva</a:t>
          </a:r>
          <a:br>
            <a:rPr lang="en-US" sz="1400" kern="1200" baseline="0" dirty="0" smtClean="0"/>
          </a:br>
          <a:r>
            <a:rPr lang="en-US" sz="1400" kern="1200" baseline="0" dirty="0" smtClean="0"/>
            <a:t>South America</a:t>
          </a:r>
          <a:endParaRPr lang="en-US" sz="1400" kern="1200" dirty="0"/>
        </a:p>
      </dsp:txBody>
      <dsp:txXfrm>
        <a:off x="8137599" y="5525971"/>
        <a:ext cx="1239550" cy="601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Office coffee</a:t>
          </a:r>
          <a:endParaRPr lang="en-US" sz="3600" kern="1200" dirty="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have whole-bean, ground, and single-serving options.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If you have a problem with any of our equipment, in most cases we’ll repair or replace it the same day.</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Call or email for details and a cost estimate.</a:t>
          </a:r>
          <a:endParaRPr lang="en-US" sz="2800" kern="1200" dirty="0"/>
        </a:p>
      </dsp:txBody>
      <dsp:txXfrm>
        <a:off x="0" y="979070"/>
        <a:ext cx="10363200" cy="2906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Wholesale</a:t>
          </a:r>
          <a:endParaRPr lang="en-US" sz="3500" kern="1200" dirty="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to vendors at wholesale prices, and our coffee will bring you more business.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whole bean, ground, or single servings.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Some varieties are available in decaf.</a:t>
          </a:r>
          <a:endParaRPr lang="en-US" sz="2700" kern="1200" dirty="0"/>
        </a:p>
      </dsp:txBody>
      <dsp:txXfrm>
        <a:off x="0" y="869852"/>
        <a:ext cx="10363200" cy="3115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t>Cafés</a:t>
          </a:r>
          <a:endParaRPr lang="en-US" sz="4000" kern="1200" dirty="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Although we distribute our coffee and tea nationally, we are committed to local trade whenever possible.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Our cafés seek out local bakers, grocers, and farmers for the pastries, bread, and produce that we serve, so you know you're eating fresh, local food!</a:t>
          </a:r>
          <a:endParaRPr lang="en-US" sz="3100" kern="1200" dirty="0"/>
        </a:p>
      </dsp:txBody>
      <dsp:txXfrm>
        <a:off x="0" y="959488"/>
        <a:ext cx="10363200" cy="30635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Cultivation</a:t>
          </a:r>
          <a:endParaRPr lang="en-US" sz="1800" kern="1200" dirty="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Production</a:t>
          </a:r>
          <a:endParaRPr lang="en-US" sz="1800" kern="1200" dirty="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Processing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Dry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Semi-dry process</a:t>
          </a:r>
          <a:endParaRPr lang="en-US" sz="1400" kern="1200" dirty="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Milling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Hulling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Polishing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Cleaning and sorting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Grading</a:t>
          </a:r>
          <a:endParaRPr lang="en-US" sz="1400" kern="1200" dirty="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Aging and storage</a:t>
          </a:r>
          <a:endParaRPr lang="en-US" sz="1800" kern="1200" dirty="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Roasting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Industrial roasting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Home roasting</a:t>
          </a:r>
          <a:endParaRPr lang="en-US" sz="1400" kern="1200" dirty="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Grinding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Grind type</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Burr grinder</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Blade grinder</a:t>
          </a:r>
          <a:endParaRPr lang="en-US" sz="1400" kern="1200" dirty="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Brewing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Boiling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Steeping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Pressurizing</a:t>
          </a:r>
          <a:endParaRPr lang="en-US" sz="1400" kern="1200" dirty="0"/>
        </a:p>
      </dsp:txBody>
      <dsp:txXfrm>
        <a:off x="10047257" y="1239727"/>
        <a:ext cx="1166597" cy="14426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01CDD-59A3-4029-B482-9B4326722161}">
      <dsp:nvSpPr>
        <dsp:cNvPr id="0" name=""/>
        <dsp:cNvSpPr/>
      </dsp:nvSpPr>
      <dsp:spPr>
        <a:xfrm>
          <a:off x="0" y="41713"/>
          <a:ext cx="6729672" cy="75289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Single-region South American</a:t>
          </a:r>
          <a:endParaRPr lang="en-US" sz="3300" kern="1200" dirty="0"/>
        </a:p>
      </dsp:txBody>
      <dsp:txXfrm>
        <a:off x="36753" y="78466"/>
        <a:ext cx="6656166" cy="679389"/>
      </dsp:txXfrm>
    </dsp:sp>
    <dsp:sp modelId="{E2652BAF-50E4-4DB4-884B-312AF58275F6}">
      <dsp:nvSpPr>
        <dsp:cNvPr id="0" name=""/>
        <dsp:cNvSpPr/>
      </dsp:nvSpPr>
      <dsp:spPr>
        <a:xfrm>
          <a:off x="0" y="794608"/>
          <a:ext cx="6729672" cy="201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Brazilian Bourbon Santos</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Colombian Bogota Supremo</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Costa Rican Tarrazu</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Guatemalan Coban</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Peruvian Organic</a:t>
          </a:r>
          <a:endParaRPr lang="en-US" sz="2600" kern="1200" dirty="0"/>
        </a:p>
      </dsp:txBody>
      <dsp:txXfrm>
        <a:off x="0" y="794608"/>
        <a:ext cx="6729672" cy="2015145"/>
      </dsp:txXfrm>
    </dsp:sp>
    <dsp:sp modelId="{F6E736C3-EFEB-4D5E-9337-3DCC6417FC6A}">
      <dsp:nvSpPr>
        <dsp:cNvPr id="0" name=""/>
        <dsp:cNvSpPr/>
      </dsp:nvSpPr>
      <dsp:spPr>
        <a:xfrm>
          <a:off x="0" y="2809754"/>
          <a:ext cx="6729672" cy="75289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Blends</a:t>
          </a:r>
          <a:endParaRPr lang="en-US" sz="3300" kern="1200" dirty="0"/>
        </a:p>
      </dsp:txBody>
      <dsp:txXfrm>
        <a:off x="36753" y="2846507"/>
        <a:ext cx="6656166" cy="679389"/>
      </dsp:txXfrm>
    </dsp:sp>
    <dsp:sp modelId="{1C83693F-77A3-442C-8225-E1762B48C318}">
      <dsp:nvSpPr>
        <dsp:cNvPr id="0" name=""/>
        <dsp:cNvSpPr/>
      </dsp:nvSpPr>
      <dsp:spPr>
        <a:xfrm>
          <a:off x="0" y="3562649"/>
          <a:ext cx="672967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Phoenix Roast</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Tucana Roast</a:t>
          </a:r>
          <a:endParaRPr lang="en-US" sz="2600" kern="1200" dirty="0"/>
        </a:p>
      </dsp:txBody>
      <dsp:txXfrm>
        <a:off x="0" y="3562649"/>
        <a:ext cx="6729672" cy="8197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dirty="0" smtClean="0"/>
            <a:t>Long term</a:t>
          </a:r>
          <a:endParaRPr lang="en-US" sz="4000" kern="1200" dirty="0"/>
        </a:p>
      </dsp:txBody>
      <dsp:txXfrm>
        <a:off x="0" y="2621832"/>
        <a:ext cx="9360021" cy="13724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5/5/2016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dirty="0"/>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i="0" kern="1200" dirty="0" smtClean="0">
                <a:solidFill>
                  <a:schemeClr val="tx1"/>
                </a:solidFill>
                <a:effectLst/>
                <a:latin typeface="+mn-lt"/>
                <a:ea typeface="+mn-ea"/>
                <a:cs typeface="+mn-cs"/>
              </a:rPr>
              <a:t>Lorem ipsum dolor sit amet, consectetur adipiscing elit. </a:t>
            </a:r>
          </a:p>
          <a:p>
            <a:r>
              <a:rPr lang="en-US" sz="1200" b="0" i="0" kern="1200" dirty="0" smtClean="0">
                <a:solidFill>
                  <a:schemeClr val="tx1"/>
                </a:solidFill>
                <a:effectLst/>
                <a:latin typeface="+mn-lt"/>
                <a:ea typeface="+mn-ea"/>
                <a:cs typeface="+mn-cs"/>
              </a:rPr>
              <a:t>Sed egestas libero quis ante blandit tempus. </a:t>
            </a:r>
            <a:r>
              <a:rPr lang="en-US" sz="1200" b="0" i="0" kern="1200" dirty="0" smtClean="0">
                <a:solidFill>
                  <a:srgbClr val="FF0000"/>
                </a:solidFill>
                <a:effectLst/>
                <a:latin typeface="+mn-lt"/>
                <a:ea typeface="+mn-ea"/>
                <a:cs typeface="+mn-cs"/>
              </a:rPr>
              <a:t>Quisque sit amet consectetur nunc. </a:t>
            </a:r>
            <a:r>
              <a:rPr lang="en-US" sz="1200" b="0" i="0" kern="1200" dirty="0" smtClean="0">
                <a:solidFill>
                  <a:schemeClr val="tx1"/>
                </a:solidFill>
                <a:effectLst/>
                <a:latin typeface="+mn-lt"/>
                <a:ea typeface="+mn-ea"/>
                <a:cs typeface="+mn-cs"/>
              </a:rPr>
              <a:t>Mauris rutrum nisi ac consequat placerat. Fusce commodo purus vel varius maximus. Pellentesque posuere lectus interdum ex commodo, nec ullamcorper odio aliquet. Vestibulum fringilla iaculis lorem. </a:t>
            </a:r>
            <a:r>
              <a:rPr lang="en-US" sz="1200" b="0" i="1" kern="1200" dirty="0" smtClean="0">
                <a:solidFill>
                  <a:schemeClr val="tx1"/>
                </a:solidFill>
                <a:effectLst/>
                <a:latin typeface="+mn-lt"/>
                <a:ea typeface="+mn-ea"/>
                <a:cs typeface="+mn-cs"/>
              </a:rPr>
              <a:t>Nullam vitae lacinia massa. </a:t>
            </a:r>
            <a:r>
              <a:rPr lang="en-US" sz="1200" b="0" i="0" kern="1200" dirty="0" smtClean="0">
                <a:solidFill>
                  <a:schemeClr val="tx1"/>
                </a:solidFill>
                <a:effectLst/>
                <a:latin typeface="+mn-lt"/>
                <a:ea typeface="+mn-ea"/>
                <a:cs typeface="+mn-cs"/>
              </a:rPr>
              <a:t>Aliquam sed est quis nisl mattis posuere vel sit amet eros. Proin eu rutrum leo. Nam rhoncus non tortor vel dictum. Maecenas scelerisque, sem eget maximus viverra, metus mi mollis lacus, efficitur vestibulum ex elit cursus risus. Phasellus molestie sem id fringilla commodo. Fusce consequat metus sed mi tempor, facilisis euismod orci scelerisque. Proin at risus eu lorem scelerisque commodo vel in erat. Suspendisse fermentum sapien arcu, eu dignissim eros vehicula eu.</a:t>
            </a:r>
          </a:p>
        </p:txBody>
      </p:sp>
      <p:sp>
        <p:nvSpPr>
          <p:cNvPr id="4" name="Slide Number Placeholder 3"/>
          <p:cNvSpPr>
            <a:spLocks noGrp="1"/>
          </p:cNvSpPr>
          <p:nvPr>
            <p:ph type="sldNum" sz="quarter" idx="10"/>
          </p:nvPr>
        </p:nvSpPr>
        <p:spPr/>
        <p:txBody>
          <a:bodyPr/>
          <a:lstStyle/>
          <a:p>
            <a:fld id="{EE26C76E-9D52-4597-B4ED-D14C332BE7B5}" type="slidenum">
              <a:rPr lang="en-US" smtClean="0"/>
              <a:t>1</a:t>
            </a:fld>
            <a:endParaRPr lang="en-US" dirty="0"/>
          </a:p>
        </p:txBody>
      </p:sp>
    </p:spTree>
    <p:extLst>
      <p:ext uri="{BB962C8B-B14F-4D97-AF65-F5344CB8AC3E}">
        <p14:creationId xmlns:p14="http://schemas.microsoft.com/office/powerpoint/2010/main" val="3532100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ligula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semper mi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lacus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vitae gravida id, tempus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interdum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condimentum</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mi ante,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ac quam.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quam dictum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Class </a:t>
            </a:r>
            <a:r>
              <a:rPr lang="en-US" sz="1200" b="0" i="0" kern="1200" dirty="0" err="1" smtClean="0">
                <a:solidFill>
                  <a:schemeClr val="tx1"/>
                </a:solidFill>
                <a:effectLst/>
                <a:latin typeface="+mn-lt"/>
                <a:ea typeface="+mn-ea"/>
                <a:cs typeface="+mn-cs"/>
              </a:rPr>
              <a:t>aptent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taciti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sociosqu</a:t>
            </a:r>
            <a:r>
              <a:rPr lang="en-US" sz="1200" b="0" i="0" kern="1200" dirty="0" smtClean="0">
                <a:solidFill>
                  <a:schemeClr val="tx1"/>
                </a:solidFill>
                <a:effectLst/>
                <a:latin typeface="+mn-lt"/>
                <a:ea typeface="+mn-ea"/>
                <a:cs typeface="+mn-cs"/>
              </a:rPr>
              <a:t> ad </a:t>
            </a:r>
            <a:r>
              <a:rPr lang="en-US" sz="1200" b="0" i="0" kern="1200" dirty="0" err="1" smtClean="0">
                <a:solidFill>
                  <a:schemeClr val="tx1"/>
                </a:solidFill>
                <a:effectLst/>
                <a:latin typeface="+mn-lt"/>
                <a:ea typeface="+mn-ea"/>
                <a:cs typeface="+mn-cs"/>
              </a:rPr>
              <a:t>litora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torquent</a:t>
            </a:r>
            <a:r>
              <a:rPr lang="en-US" sz="1200" b="0" i="0" kern="1200" dirty="0" smtClean="0">
                <a:solidFill>
                  <a:schemeClr val="tx1"/>
                </a:solidFill>
                <a:effectLst/>
                <a:latin typeface="+mn-lt"/>
                <a:ea typeface="+mn-ea"/>
                <a:cs typeface="+mn-cs"/>
              </a:rPr>
              <a:t> per </a:t>
            </a:r>
            <a:r>
              <a:rPr lang="en-US" sz="1200" b="0" i="0" kern="1200" dirty="0" err="1" smtClean="0">
                <a:solidFill>
                  <a:schemeClr val="tx1"/>
                </a:solidFill>
                <a:effectLst/>
                <a:latin typeface="+mn-lt"/>
                <a:ea typeface="+mn-ea"/>
                <a:cs typeface="+mn-cs"/>
              </a:rPr>
              <a:t>conubia</a:t>
            </a:r>
            <a:r>
              <a:rPr lang="en-US" sz="1200" b="0" i="0" kern="1200" dirty="0" smtClean="0">
                <a:solidFill>
                  <a:schemeClr val="tx1"/>
                </a:solidFill>
                <a:effectLst/>
                <a:latin typeface="+mn-lt"/>
                <a:ea typeface="+mn-ea"/>
                <a:cs typeface="+mn-cs"/>
              </a:rPr>
              <a:t> nostra, per </a:t>
            </a:r>
            <a:r>
              <a:rPr lang="en-US" sz="1200" b="0" i="0" kern="1200" dirty="0" err="1" smtClean="0">
                <a:solidFill>
                  <a:schemeClr val="tx1"/>
                </a:solidFill>
                <a:effectLst/>
                <a:latin typeface="+mn-lt"/>
                <a:ea typeface="+mn-ea"/>
                <a:cs typeface="+mn-cs"/>
              </a:rPr>
              <a:t>inceptos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himenaeos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10</a:t>
            </a:fld>
            <a:endParaRPr lang="en-US" dirty="0"/>
          </a:p>
        </p:txBody>
      </p:sp>
    </p:spTree>
    <p:extLst>
      <p:ext uri="{BB962C8B-B14F-4D97-AF65-F5344CB8AC3E}">
        <p14:creationId xmlns:p14="http://schemas.microsoft.com/office/powerpoint/2010/main" val="1059348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Maecenas a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Lorem ipsum dolor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adipiscing</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ipsum non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11</a:t>
            </a:fld>
            <a:endParaRPr lang="en-US" dirty="0"/>
          </a:p>
        </p:txBody>
      </p:sp>
    </p:spTree>
    <p:extLst>
      <p:ext uri="{BB962C8B-B14F-4D97-AF65-F5344CB8AC3E}">
        <p14:creationId xmlns:p14="http://schemas.microsoft.com/office/powerpoint/2010/main" val="2346669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26C76E-9D52-4597-B4ED-D14C332BE7B5}" type="slidenum">
              <a:rPr lang="en-US" smtClean="0"/>
              <a:t>12</a:t>
            </a:fld>
            <a:endParaRPr lang="en-US" dirty="0"/>
          </a:p>
        </p:txBody>
      </p:sp>
    </p:spTree>
    <p:extLst>
      <p:ext uri="{BB962C8B-B14F-4D97-AF65-F5344CB8AC3E}">
        <p14:creationId xmlns:p14="http://schemas.microsoft.com/office/powerpoint/2010/main" val="3323884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diam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magna vitae quam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porta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ac ex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In convallis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tempus ante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13</a:t>
            </a:fld>
            <a:endParaRPr lang="en-US" dirty="0"/>
          </a:p>
        </p:txBody>
      </p:sp>
    </p:spTree>
    <p:extLst>
      <p:ext uri="{BB962C8B-B14F-4D97-AF65-F5344CB8AC3E}">
        <p14:creationId xmlns:p14="http://schemas.microsoft.com/office/powerpoint/2010/main" val="3165520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ante.</a:t>
            </a:r>
          </a:p>
        </p:txBody>
      </p:sp>
      <p:sp>
        <p:nvSpPr>
          <p:cNvPr id="4" name="Slide Number Placeholder 3"/>
          <p:cNvSpPr>
            <a:spLocks noGrp="1"/>
          </p:cNvSpPr>
          <p:nvPr>
            <p:ph type="sldNum" sz="quarter" idx="10"/>
          </p:nvPr>
        </p:nvSpPr>
        <p:spPr/>
        <p:txBody>
          <a:bodyPr/>
          <a:lstStyle/>
          <a:p>
            <a:fld id="{EE26C76E-9D52-4597-B4ED-D14C332BE7B5}" type="slidenum">
              <a:rPr lang="en-US" smtClean="0"/>
              <a:t>14</a:t>
            </a:fld>
            <a:endParaRPr lang="en-US" dirty="0"/>
          </a:p>
        </p:txBody>
      </p:sp>
    </p:spTree>
    <p:extLst>
      <p:ext uri="{BB962C8B-B14F-4D97-AF65-F5344CB8AC3E}">
        <p14:creationId xmlns:p14="http://schemas.microsoft.com/office/powerpoint/2010/main" val="2731448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dolor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id maximus. Maecenas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semper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ac, convallis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diam.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scelerisque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semper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ante.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15</a:t>
            </a:fld>
            <a:endParaRPr lang="en-US" dirty="0"/>
          </a:p>
        </p:txBody>
      </p:sp>
    </p:spTree>
    <p:extLst>
      <p:ext uri="{BB962C8B-B14F-4D97-AF65-F5344CB8AC3E}">
        <p14:creationId xmlns:p14="http://schemas.microsoft.com/office/powerpoint/2010/main" val="187781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1352811"/>
            <a:ext cx="5486400" cy="6648189"/>
          </a:xfrm>
        </p:spPr>
        <p:txBody>
          <a:bodyPr/>
          <a:lstStyle/>
          <a:p>
            <a:r>
              <a:rPr lang="en-US" b="1" dirty="0" smtClean="0"/>
              <a:t>[Slide 1 notes continued]</a:t>
            </a:r>
          </a:p>
          <a:p>
            <a:endParaRPr lang="en-US" dirty="0" smtClean="0"/>
          </a:p>
          <a:p>
            <a:r>
              <a:rPr lang="en-US" dirty="0" smtClean="0"/>
              <a:t>Ut </a:t>
            </a:r>
            <a:r>
              <a:rPr lang="en-US" dirty="0"/>
              <a:t>hendrerit, felis vitae placerat semper, metus nunc ultricies arcu, eget vulputate erat quam a erat. Aliquam condimentum justo augue, gravida sodales tortor fringilla eget. Praesent odio nisi, auctor vel velit sed, tincidunt commodo ex. Aliquam sit amet purus sed purus congue pretium at sit amet arcu. Donec vel viverra libero. Nullam risus leo, aliquam ut urna quis, efficitur placerat nibh. Etiam id elit quis massa auctor ornare. Maecenas scelerisque, ex ut facilisis interdum, urna sem ullamcorper lectus, sit amet vestibulum tellus nisi vitae ligula. Nulla quis metus at turpis efficitur convallis nec a lacus. Praesent lobortis ultrices venenatis. Donec sed pulvinar tortor, quis auctor purus. Sed bibendum erat nunc, eu imperdiet risus fermentum a. Pellentesque accumsan eros id augue aliquet dictum.</a:t>
            </a:r>
          </a:p>
          <a:p>
            <a:r>
              <a:rPr lang="en-US" dirty="0"/>
              <a:t>Nam commodo, justo et bibendum vulputate, magna risus sollicitudin urna, eget tempus orci risus vitae justo. Etiam egestas orci at sem efficitur, a dictum nibh sollicitudin. In maximus velit eget tristique mattis. Quisque tincidunt quam lacus, sit amet congue augue venenatis nec. Duis mattis ipsum ac tortor sodales, mattis consectetur augue convallis. Curabitur ullamcorper felis dolor, vel dignissim odio porta et. Etiam porta bibendum lacus sed facilisis. Aliquam quis sem quis ligula imperdiet tincidunt a sed risus. Integer faucibus lacinia leo eget ultricies.</a:t>
            </a:r>
          </a:p>
          <a:p>
            <a:r>
              <a:rPr lang="en-US" dirty="0"/>
              <a:t>Praesent ut ex at risus tincidunt mattis eu vitae nibh. Proin at ullamcorper leo. Proin mollis turpis metus, ac fringilla turpis egestas eu. Aliquam justo mauris, molestie eu lorem quis, cursus ornare eros. Donec posuere ultricies libero eu tempus. Proin vel purus lectus. Sed porta lacinia commodo. Fusce libero augue, dictum eget accumsan et, volutpat vel arcu. Nulla nec ultrices mauris. Curabitur tempor dui sed dui faucibus interdum. Nunc sodales, diam id posuere hendrerit, ante </a:t>
            </a:r>
            <a:r>
              <a:rPr lang="en-US" dirty="0" smtClean="0"/>
              <a:t>pharetra </a:t>
            </a:r>
            <a:r>
              <a:rPr lang="en-US" dirty="0"/>
              <a:t>orci, vitae tempor odio libero ut nulla. Maecenas luctus laoreet erat, vel aliquet velit pharetra sed. Proin a metus sit amet quam mollis consectetur. Vestibulum ante ipsum primis in faucibus orci luctus et ultrices posuere cubilia Curae; Curabitur pellentesque quam sed massa fringilla, nec convallis tortor sollicitudin</a:t>
            </a:r>
            <a:r>
              <a:rPr lang="en-US" dirty="0" smtClean="0"/>
              <a:t>.</a:t>
            </a:r>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2</a:t>
            </a:fld>
            <a:endParaRPr lang="en-US" dirty="0"/>
          </a:p>
        </p:txBody>
      </p:sp>
    </p:spTree>
    <p:extLst>
      <p:ext uri="{BB962C8B-B14F-4D97-AF65-F5344CB8AC3E}">
        <p14:creationId xmlns:p14="http://schemas.microsoft.com/office/powerpoint/2010/main" val="1068026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Vestibulum</a:t>
            </a:r>
            <a:r>
              <a:rPr lang="en-US" dirty="0"/>
              <a:t> </a:t>
            </a:r>
            <a:r>
              <a:rPr lang="en-US" dirty="0" err="1"/>
              <a:t>condimentum</a:t>
            </a:r>
            <a:r>
              <a:rPr lang="en-US" dirty="0"/>
              <a:t> </a:t>
            </a:r>
            <a:r>
              <a:rPr lang="en-US" dirty="0" err="1"/>
              <a:t>ullamcorper</a:t>
            </a:r>
            <a:r>
              <a:rPr lang="en-US" dirty="0"/>
              <a:t> </a:t>
            </a:r>
            <a:r>
              <a:rPr lang="en-US" dirty="0" err="1"/>
              <a:t>urna</a:t>
            </a:r>
            <a:r>
              <a:rPr lang="en-US" dirty="0"/>
              <a:t> vitae </a:t>
            </a:r>
            <a:r>
              <a:rPr lang="en-US" dirty="0" err="1"/>
              <a:t>euismod</a:t>
            </a:r>
            <a:r>
              <a:rPr lang="en-US" dirty="0"/>
              <a:t>. </a:t>
            </a:r>
            <a:r>
              <a:rPr lang="en-US" dirty="0" err="1"/>
              <a:t>Fusce</a:t>
            </a:r>
            <a:r>
              <a:rPr lang="en-US" dirty="0"/>
              <a:t> </a:t>
            </a:r>
            <a:r>
              <a:rPr lang="en-US" dirty="0" err="1"/>
              <a:t>vel</a:t>
            </a:r>
            <a:r>
              <a:rPr lang="en-US" dirty="0"/>
              <a:t> </a:t>
            </a:r>
            <a:r>
              <a:rPr lang="en-US" dirty="0" err="1"/>
              <a:t>risus</a:t>
            </a:r>
            <a:r>
              <a:rPr lang="en-US" dirty="0"/>
              <a:t> sit </a:t>
            </a:r>
            <a:r>
              <a:rPr lang="en-US" dirty="0" err="1"/>
              <a:t>amet</a:t>
            </a:r>
            <a:r>
              <a:rPr lang="en-US" dirty="0"/>
              <a:t> </a:t>
            </a:r>
            <a:r>
              <a:rPr lang="en-US" dirty="0" err="1"/>
              <a:t>diam</a:t>
            </a:r>
            <a:r>
              <a:rPr lang="en-US" dirty="0"/>
              <a:t> </a:t>
            </a:r>
            <a:r>
              <a:rPr lang="en-US" dirty="0" err="1"/>
              <a:t>consectetur</a:t>
            </a:r>
            <a:r>
              <a:rPr lang="en-US" dirty="0"/>
              <a:t> </a:t>
            </a:r>
            <a:r>
              <a:rPr lang="en-US" dirty="0" err="1"/>
              <a:t>condimentum</a:t>
            </a:r>
            <a:r>
              <a:rPr lang="en-US" dirty="0"/>
              <a:t>. </a:t>
            </a:r>
            <a:r>
              <a:rPr lang="en-US" dirty="0" err="1"/>
              <a:t>Nulla</a:t>
            </a:r>
            <a:r>
              <a:rPr lang="en-US" dirty="0"/>
              <a:t> </a:t>
            </a:r>
            <a:r>
              <a:rPr lang="en-US" dirty="0" err="1"/>
              <a:t>dapibus</a:t>
            </a:r>
            <a:r>
              <a:rPr lang="en-US" dirty="0"/>
              <a:t> </a:t>
            </a:r>
            <a:r>
              <a:rPr lang="en-US" dirty="0" err="1"/>
              <a:t>tincidunt</a:t>
            </a:r>
            <a:r>
              <a:rPr lang="en-US" dirty="0"/>
              <a:t> </a:t>
            </a:r>
            <a:r>
              <a:rPr lang="en-US" dirty="0" err="1"/>
              <a:t>metus</a:t>
            </a:r>
            <a:r>
              <a:rPr lang="en-US" dirty="0"/>
              <a:t>, </a:t>
            </a:r>
            <a:r>
              <a:rPr lang="en-US" dirty="0" err="1"/>
              <a:t>ut</a:t>
            </a:r>
            <a:r>
              <a:rPr lang="en-US" dirty="0"/>
              <a:t> </a:t>
            </a:r>
            <a:r>
              <a:rPr lang="en-US" dirty="0" err="1"/>
              <a:t>commodo</a:t>
            </a:r>
            <a:r>
              <a:rPr lang="en-US" dirty="0"/>
              <a:t> quam </a:t>
            </a:r>
            <a:r>
              <a:rPr lang="en-US" dirty="0" err="1"/>
              <a:t>placerat</a:t>
            </a:r>
            <a:r>
              <a:rPr lang="en-US" dirty="0"/>
              <a:t> vel. </a:t>
            </a:r>
            <a:r>
              <a:rPr lang="fr-CA" dirty="0" err="1"/>
              <a:t>Curabitur</a:t>
            </a:r>
            <a:r>
              <a:rPr lang="fr-CA" dirty="0"/>
              <a:t> </a:t>
            </a:r>
            <a:r>
              <a:rPr lang="fr-CA" dirty="0" err="1"/>
              <a:t>porttitor</a:t>
            </a:r>
            <a:r>
              <a:rPr lang="fr-CA" dirty="0"/>
              <a:t> </a:t>
            </a:r>
            <a:r>
              <a:rPr lang="fr-CA" dirty="0" err="1"/>
              <a:t>vestibulum</a:t>
            </a:r>
            <a:r>
              <a:rPr lang="fr-CA" dirty="0"/>
              <a:t> </a:t>
            </a:r>
            <a:r>
              <a:rPr lang="fr-CA" dirty="0" err="1"/>
              <a:t>tempor</a:t>
            </a:r>
            <a:r>
              <a:rPr lang="fr-CA" dirty="0"/>
              <a:t>. </a:t>
            </a:r>
            <a:r>
              <a:rPr lang="fr-CA" dirty="0" err="1"/>
              <a:t>Phasellus</a:t>
            </a:r>
            <a:r>
              <a:rPr lang="fr-CA" dirty="0"/>
              <a:t> et </a:t>
            </a:r>
            <a:r>
              <a:rPr lang="fr-CA" dirty="0" err="1"/>
              <a:t>sapien</a:t>
            </a:r>
            <a:r>
              <a:rPr lang="fr-CA" dirty="0"/>
              <a:t> et </a:t>
            </a:r>
            <a:r>
              <a:rPr lang="fr-CA" dirty="0" err="1"/>
              <a:t>risus</a:t>
            </a:r>
            <a:r>
              <a:rPr lang="fr-CA" dirty="0"/>
              <a:t> </a:t>
            </a:r>
            <a:r>
              <a:rPr lang="fr-CA" dirty="0" err="1"/>
              <a:t>dignissim</a:t>
            </a:r>
            <a:r>
              <a:rPr lang="fr-CA" dirty="0"/>
              <a:t> </a:t>
            </a:r>
            <a:r>
              <a:rPr lang="fr-CA" dirty="0" err="1"/>
              <a:t>blandit</a:t>
            </a:r>
            <a:r>
              <a:rPr lang="fr-CA" dirty="0"/>
              <a:t>. </a:t>
            </a:r>
            <a:r>
              <a:rPr lang="fr-CA" dirty="0" err="1"/>
              <a:t>Cras</a:t>
            </a:r>
            <a:r>
              <a:rPr lang="fr-CA" dirty="0"/>
              <a:t> ut </a:t>
            </a:r>
            <a:r>
              <a:rPr lang="fr-CA" dirty="0" err="1"/>
              <a:t>posuere</a:t>
            </a:r>
            <a:r>
              <a:rPr lang="fr-CA" dirty="0"/>
              <a:t> </a:t>
            </a:r>
            <a:r>
              <a:rPr lang="fr-CA" dirty="0" err="1"/>
              <a:t>risus</a:t>
            </a:r>
            <a:r>
              <a:rPr lang="fr-CA" dirty="0"/>
              <a:t>. </a:t>
            </a:r>
            <a:r>
              <a:rPr lang="fr-CA" dirty="0" err="1"/>
              <a:t>Integer</a:t>
            </a:r>
            <a:r>
              <a:rPr lang="fr-CA" dirty="0"/>
              <a:t> </a:t>
            </a:r>
            <a:r>
              <a:rPr lang="fr-CA" dirty="0" err="1"/>
              <a:t>sollicitudin</a:t>
            </a:r>
            <a:r>
              <a:rPr lang="fr-CA" dirty="0"/>
              <a:t> ex </a:t>
            </a:r>
            <a:r>
              <a:rPr lang="fr-CA" dirty="0" err="1"/>
              <a:t>sed</a:t>
            </a:r>
            <a:r>
              <a:rPr lang="fr-CA" dirty="0"/>
              <a:t> </a:t>
            </a:r>
            <a:r>
              <a:rPr lang="fr-CA" dirty="0" err="1"/>
              <a:t>lectus</a:t>
            </a:r>
            <a:r>
              <a:rPr lang="fr-CA" dirty="0"/>
              <a:t> </a:t>
            </a:r>
            <a:r>
              <a:rPr lang="fr-CA" dirty="0" err="1"/>
              <a:t>dictum</a:t>
            </a:r>
            <a:r>
              <a:rPr lang="fr-CA" dirty="0"/>
              <a:t>, eu </a:t>
            </a:r>
            <a:r>
              <a:rPr lang="fr-CA" dirty="0" err="1"/>
              <a:t>condimentum</a:t>
            </a:r>
            <a:r>
              <a:rPr lang="fr-CA" dirty="0"/>
              <a:t> </a:t>
            </a:r>
            <a:r>
              <a:rPr lang="fr-CA" dirty="0" err="1"/>
              <a:t>lectus</a:t>
            </a:r>
            <a:r>
              <a:rPr lang="fr-CA" dirty="0"/>
              <a:t> </a:t>
            </a:r>
            <a:r>
              <a:rPr lang="fr-CA" dirty="0" err="1"/>
              <a:t>laoreet</a:t>
            </a:r>
            <a:r>
              <a:rPr lang="fr-CA" dirty="0"/>
              <a:t>. </a:t>
            </a:r>
            <a:r>
              <a:rPr lang="fr-CA" dirty="0" err="1"/>
              <a:t>Pellentesque</a:t>
            </a:r>
            <a:r>
              <a:rPr lang="fr-CA" dirty="0"/>
              <a:t> at </a:t>
            </a:r>
            <a:r>
              <a:rPr lang="fr-CA" dirty="0" err="1"/>
              <a:t>lorem</a:t>
            </a:r>
            <a:r>
              <a:rPr lang="fr-CA" dirty="0"/>
              <a:t> </a:t>
            </a:r>
            <a:r>
              <a:rPr lang="fr-CA" dirty="0" err="1"/>
              <a:t>volutpat</a:t>
            </a:r>
            <a:r>
              <a:rPr lang="fr-CA" dirty="0"/>
              <a:t>, </a:t>
            </a:r>
            <a:r>
              <a:rPr lang="fr-CA" dirty="0" err="1"/>
              <a:t>venenatis</a:t>
            </a:r>
            <a:r>
              <a:rPr lang="fr-CA" dirty="0"/>
              <a:t> nunc ut, </a:t>
            </a:r>
            <a:r>
              <a:rPr lang="fr-CA" dirty="0" err="1"/>
              <a:t>posuere</a:t>
            </a:r>
            <a:r>
              <a:rPr lang="fr-CA" dirty="0"/>
              <a:t> mi. In </a:t>
            </a:r>
            <a:r>
              <a:rPr lang="fr-CA" dirty="0" err="1"/>
              <a:t>hac</a:t>
            </a:r>
            <a:r>
              <a:rPr lang="fr-CA" dirty="0"/>
              <a:t> habitasse </a:t>
            </a:r>
            <a:r>
              <a:rPr lang="fr-CA" dirty="0" err="1"/>
              <a:t>platea</a:t>
            </a:r>
            <a:r>
              <a:rPr lang="fr-CA" dirty="0"/>
              <a:t> </a:t>
            </a:r>
            <a:r>
              <a:rPr lang="fr-CA" dirty="0" err="1"/>
              <a:t>dictumst</a:t>
            </a:r>
            <a:r>
              <a:rPr lang="fr-CA" dirty="0"/>
              <a:t>. In </a:t>
            </a:r>
            <a:r>
              <a:rPr lang="fr-CA" dirty="0" err="1"/>
              <a:t>sollicitudin</a:t>
            </a:r>
            <a:r>
              <a:rPr lang="fr-CA" dirty="0"/>
              <a:t> </a:t>
            </a:r>
            <a:r>
              <a:rPr lang="fr-CA" dirty="0" err="1"/>
              <a:t>dictum</a:t>
            </a:r>
            <a:r>
              <a:rPr lang="fr-CA" dirty="0"/>
              <a:t> </a:t>
            </a:r>
            <a:r>
              <a:rPr lang="fr-CA" dirty="0" err="1"/>
              <a:t>sem</a:t>
            </a:r>
            <a:r>
              <a:rPr lang="fr-CA" dirty="0"/>
              <a:t>, </a:t>
            </a:r>
            <a:r>
              <a:rPr lang="fr-CA" dirty="0" err="1"/>
              <a:t>vel</a:t>
            </a:r>
            <a:r>
              <a:rPr lang="fr-CA" dirty="0"/>
              <a:t> </a:t>
            </a:r>
            <a:r>
              <a:rPr lang="fr-CA" dirty="0" err="1"/>
              <a:t>iaculis</a:t>
            </a:r>
            <a:r>
              <a:rPr lang="fr-CA" dirty="0"/>
              <a:t> </a:t>
            </a:r>
            <a:r>
              <a:rPr lang="fr-CA" dirty="0" err="1"/>
              <a:t>purus</a:t>
            </a:r>
            <a:r>
              <a:rPr lang="fr-CA" dirty="0"/>
              <a:t> </a:t>
            </a:r>
            <a:r>
              <a:rPr lang="fr-CA" dirty="0" err="1"/>
              <a:t>consectetur</a:t>
            </a:r>
            <a:r>
              <a:rPr lang="fr-CA" dirty="0"/>
              <a:t> id. </a:t>
            </a:r>
            <a:r>
              <a:rPr lang="fr-CA" dirty="0" err="1"/>
              <a:t>Morbi</a:t>
            </a:r>
            <a:r>
              <a:rPr lang="fr-CA" dirty="0"/>
              <a:t> </a:t>
            </a:r>
            <a:r>
              <a:rPr lang="fr-CA" dirty="0" err="1"/>
              <a:t>tincidunt</a:t>
            </a:r>
            <a:r>
              <a:rPr lang="fr-CA" dirty="0"/>
              <a:t> </a:t>
            </a:r>
            <a:r>
              <a:rPr lang="fr-CA" dirty="0" err="1"/>
              <a:t>malesuada</a:t>
            </a:r>
            <a:r>
              <a:rPr lang="fr-CA" dirty="0"/>
              <a:t> </a:t>
            </a:r>
            <a:r>
              <a:rPr lang="fr-CA" dirty="0" err="1"/>
              <a:t>convallis</a:t>
            </a:r>
            <a:r>
              <a:rPr lang="fr-CA" dirty="0"/>
              <a:t>. </a:t>
            </a:r>
            <a:r>
              <a:rPr lang="fr-CA" dirty="0" err="1"/>
              <a:t>Phasellus</a:t>
            </a:r>
            <a:r>
              <a:rPr lang="fr-CA" dirty="0"/>
              <a:t> vitae </a:t>
            </a:r>
            <a:r>
              <a:rPr lang="fr-CA" dirty="0" err="1"/>
              <a:t>dictum</a:t>
            </a:r>
            <a:r>
              <a:rPr lang="fr-CA" dirty="0"/>
              <a:t> </a:t>
            </a:r>
            <a:r>
              <a:rPr lang="fr-CA" dirty="0" err="1"/>
              <a:t>purus</a:t>
            </a:r>
            <a:r>
              <a:rPr lang="fr-CA" dirty="0"/>
              <a:t>, et </a:t>
            </a:r>
            <a:r>
              <a:rPr lang="fr-CA" dirty="0" err="1"/>
              <a:t>porttitor</a:t>
            </a:r>
            <a:r>
              <a:rPr lang="fr-CA" dirty="0"/>
              <a:t> diam. </a:t>
            </a:r>
            <a:r>
              <a:rPr lang="fr-CA" dirty="0" err="1"/>
              <a:t>Fusce</a:t>
            </a:r>
            <a:r>
              <a:rPr lang="fr-CA" dirty="0"/>
              <a:t> </a:t>
            </a:r>
            <a:r>
              <a:rPr lang="fr-CA" dirty="0" err="1"/>
              <a:t>commodo</a:t>
            </a:r>
            <a:r>
              <a:rPr lang="fr-CA" dirty="0"/>
              <a:t> </a:t>
            </a:r>
            <a:r>
              <a:rPr lang="fr-CA" dirty="0" err="1"/>
              <a:t>maximus</a:t>
            </a:r>
            <a:r>
              <a:rPr lang="fr-CA" dirty="0"/>
              <a:t> </a:t>
            </a:r>
            <a:r>
              <a:rPr lang="fr-CA" dirty="0" err="1"/>
              <a:t>neque</a:t>
            </a:r>
            <a:r>
              <a:rPr lang="fr-CA" dirty="0"/>
              <a:t> non </a:t>
            </a:r>
            <a:r>
              <a:rPr lang="fr-CA" dirty="0" err="1"/>
              <a:t>pharetra</a:t>
            </a:r>
            <a:r>
              <a:rPr lang="fr-CA" dirty="0"/>
              <a:t>. In nec </a:t>
            </a:r>
            <a:r>
              <a:rPr lang="fr-CA" dirty="0" err="1"/>
              <a:t>rhoncus</a:t>
            </a:r>
            <a:r>
              <a:rPr lang="fr-CA" dirty="0"/>
              <a:t> </a:t>
            </a:r>
            <a:r>
              <a:rPr lang="fr-CA" dirty="0" err="1"/>
              <a:t>purus</a:t>
            </a:r>
            <a:r>
              <a:rPr lang="fr-CA" dirty="0"/>
              <a:t>, </a:t>
            </a:r>
            <a:r>
              <a:rPr lang="fr-CA" dirty="0" err="1"/>
              <a:t>ac</a:t>
            </a:r>
            <a:r>
              <a:rPr lang="fr-CA" dirty="0"/>
              <a:t> </a:t>
            </a:r>
            <a:r>
              <a:rPr lang="fr-CA" dirty="0" err="1"/>
              <a:t>accumsan</a:t>
            </a:r>
            <a:r>
              <a:rPr lang="fr-CA" dirty="0"/>
              <a:t> nunc. </a:t>
            </a:r>
            <a:r>
              <a:rPr lang="fr-CA" dirty="0" err="1"/>
              <a:t>Fusce</a:t>
            </a:r>
            <a:r>
              <a:rPr lang="fr-CA" dirty="0"/>
              <a:t> </a:t>
            </a:r>
            <a:r>
              <a:rPr lang="fr-CA" dirty="0" err="1"/>
              <a:t>hendrerit</a:t>
            </a:r>
            <a:r>
              <a:rPr lang="fr-CA" dirty="0"/>
              <a:t> </a:t>
            </a:r>
            <a:r>
              <a:rPr lang="fr-CA" dirty="0" err="1"/>
              <a:t>finibus</a:t>
            </a:r>
            <a:r>
              <a:rPr lang="fr-CA" dirty="0"/>
              <a:t> </a:t>
            </a:r>
            <a:r>
              <a:rPr lang="fr-CA" dirty="0" err="1"/>
              <a:t>aliquet</a:t>
            </a:r>
            <a:r>
              <a:rPr lang="fr-CA" dirty="0"/>
              <a:t>. </a:t>
            </a:r>
            <a:r>
              <a:rPr lang="fr-CA" dirty="0" err="1"/>
              <a:t>Donec</a:t>
            </a:r>
            <a:r>
              <a:rPr lang="fr-CA" dirty="0"/>
              <a:t> </a:t>
            </a:r>
            <a:r>
              <a:rPr lang="fr-CA" dirty="0" err="1"/>
              <a:t>sagittis</a:t>
            </a:r>
            <a:r>
              <a:rPr lang="fr-CA" dirty="0"/>
              <a:t> </a:t>
            </a:r>
            <a:r>
              <a:rPr lang="fr-CA" dirty="0" err="1"/>
              <a:t>orci</a:t>
            </a:r>
            <a:r>
              <a:rPr lang="fr-CA" dirty="0"/>
              <a:t> </a:t>
            </a:r>
            <a:r>
              <a:rPr lang="fr-CA" dirty="0" err="1"/>
              <a:t>ipsum</a:t>
            </a:r>
            <a:r>
              <a:rPr lang="fr-CA" dirty="0"/>
              <a:t>, et </a:t>
            </a:r>
            <a:r>
              <a:rPr lang="fr-CA" dirty="0" err="1"/>
              <a:t>eleifend</a:t>
            </a:r>
            <a:r>
              <a:rPr lang="fr-CA" dirty="0"/>
              <a:t> </a:t>
            </a:r>
            <a:r>
              <a:rPr lang="fr-CA" dirty="0" err="1"/>
              <a:t>nulla</a:t>
            </a:r>
            <a:r>
              <a:rPr lang="fr-CA" dirty="0"/>
              <a:t> </a:t>
            </a:r>
            <a:r>
              <a:rPr lang="fr-CA" dirty="0" err="1"/>
              <a:t>molestie</a:t>
            </a:r>
            <a:r>
              <a:rPr lang="fr-CA" dirty="0"/>
              <a:t> nec.</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3</a:t>
            </a:fld>
            <a:endParaRPr lang="en-US" dirty="0"/>
          </a:p>
        </p:txBody>
      </p:sp>
    </p:spTree>
    <p:extLst>
      <p:ext uri="{BB962C8B-B14F-4D97-AF65-F5344CB8AC3E}">
        <p14:creationId xmlns:p14="http://schemas.microsoft.com/office/powerpoint/2010/main" val="281902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780288"/>
            <a:ext cx="5486400" cy="7220712"/>
          </a:xfrm>
        </p:spPr>
        <p:txBody>
          <a:bodyPr/>
          <a:lstStyle/>
          <a:p>
            <a:r>
              <a:rPr lang="fr-CA" dirty="0" err="1"/>
              <a:t>Aliquam</a:t>
            </a:r>
            <a:r>
              <a:rPr lang="fr-CA" dirty="0"/>
              <a:t> </a:t>
            </a:r>
            <a:r>
              <a:rPr lang="fr-CA" dirty="0" err="1"/>
              <a:t>ac</a:t>
            </a:r>
            <a:r>
              <a:rPr lang="fr-CA" dirty="0"/>
              <a:t> </a:t>
            </a:r>
            <a:r>
              <a:rPr lang="fr-CA" dirty="0" err="1"/>
              <a:t>risus</a:t>
            </a:r>
            <a:r>
              <a:rPr lang="fr-CA" dirty="0"/>
              <a:t> ex. Suspendisse </a:t>
            </a:r>
            <a:r>
              <a:rPr lang="fr-CA" dirty="0" err="1"/>
              <a:t>lobortis</a:t>
            </a:r>
            <a:r>
              <a:rPr lang="fr-CA" dirty="0"/>
              <a:t> </a:t>
            </a:r>
            <a:r>
              <a:rPr lang="fr-CA" dirty="0" err="1"/>
              <a:t>quam</a:t>
            </a:r>
            <a:r>
              <a:rPr lang="fr-CA" dirty="0"/>
              <a:t> </a:t>
            </a:r>
            <a:r>
              <a:rPr lang="fr-CA" dirty="0" err="1"/>
              <a:t>congue</a:t>
            </a:r>
            <a:r>
              <a:rPr lang="fr-CA" dirty="0"/>
              <a:t> libero </a:t>
            </a:r>
            <a:r>
              <a:rPr lang="fr-CA" dirty="0" err="1"/>
              <a:t>consequat</a:t>
            </a:r>
            <a:r>
              <a:rPr lang="fr-CA" dirty="0"/>
              <a:t> </a:t>
            </a:r>
            <a:r>
              <a:rPr lang="fr-CA" dirty="0" err="1"/>
              <a:t>facilisis</a:t>
            </a:r>
            <a:r>
              <a:rPr lang="fr-CA" dirty="0"/>
              <a:t>. </a:t>
            </a:r>
            <a:r>
              <a:rPr lang="fr-CA" dirty="0" err="1"/>
              <a:t>Aenean</a:t>
            </a:r>
            <a:r>
              <a:rPr lang="fr-CA" dirty="0"/>
              <a:t> eu </a:t>
            </a:r>
            <a:r>
              <a:rPr lang="fr-CA" dirty="0" err="1"/>
              <a:t>arcu</a:t>
            </a:r>
            <a:r>
              <a:rPr lang="fr-CA" dirty="0"/>
              <a:t> </a:t>
            </a:r>
            <a:r>
              <a:rPr lang="fr-CA" dirty="0" err="1"/>
              <a:t>sed</a:t>
            </a:r>
            <a:r>
              <a:rPr lang="fr-CA" dirty="0"/>
              <a:t> </a:t>
            </a:r>
            <a:r>
              <a:rPr lang="fr-CA" dirty="0" err="1"/>
              <a:t>ligula</a:t>
            </a:r>
            <a:r>
              <a:rPr lang="fr-CA" dirty="0"/>
              <a:t> </a:t>
            </a:r>
            <a:r>
              <a:rPr lang="fr-CA" dirty="0" err="1"/>
              <a:t>lacinia</a:t>
            </a:r>
            <a:r>
              <a:rPr lang="fr-CA" dirty="0"/>
              <a:t> </a:t>
            </a:r>
            <a:r>
              <a:rPr lang="fr-CA" dirty="0" err="1"/>
              <a:t>faucibus</a:t>
            </a:r>
            <a:r>
              <a:rPr lang="fr-CA" dirty="0"/>
              <a:t>. </a:t>
            </a:r>
            <a:r>
              <a:rPr lang="fr-CA" dirty="0" err="1"/>
              <a:t>Fusce</a:t>
            </a:r>
            <a:r>
              <a:rPr lang="fr-CA" dirty="0"/>
              <a:t> </a:t>
            </a:r>
            <a:r>
              <a:rPr lang="fr-CA" dirty="0" err="1"/>
              <a:t>malesuada</a:t>
            </a:r>
            <a:r>
              <a:rPr lang="fr-CA" dirty="0"/>
              <a:t> </a:t>
            </a:r>
            <a:r>
              <a:rPr lang="fr-CA" dirty="0" err="1"/>
              <a:t>volutpat</a:t>
            </a:r>
            <a:r>
              <a:rPr lang="fr-CA" dirty="0"/>
              <a:t> </a:t>
            </a:r>
            <a:r>
              <a:rPr lang="fr-CA" dirty="0" err="1"/>
              <a:t>neque</a:t>
            </a:r>
            <a:r>
              <a:rPr lang="fr-CA" dirty="0"/>
              <a:t>, </a:t>
            </a:r>
            <a:r>
              <a:rPr lang="fr-CA" dirty="0" err="1"/>
              <a:t>eget</a:t>
            </a:r>
            <a:r>
              <a:rPr lang="fr-CA" dirty="0"/>
              <a:t> </a:t>
            </a:r>
            <a:r>
              <a:rPr lang="fr-CA" dirty="0" err="1"/>
              <a:t>scelerisque</a:t>
            </a:r>
            <a:r>
              <a:rPr lang="fr-CA" dirty="0"/>
              <a:t> </a:t>
            </a:r>
            <a:r>
              <a:rPr lang="fr-CA" dirty="0" err="1"/>
              <a:t>arcu</a:t>
            </a:r>
            <a:r>
              <a:rPr lang="fr-CA" dirty="0"/>
              <a:t> bibendum nec. </a:t>
            </a:r>
            <a:r>
              <a:rPr lang="fr-CA" dirty="0" err="1"/>
              <a:t>Proin</a:t>
            </a:r>
            <a:r>
              <a:rPr lang="fr-CA" dirty="0"/>
              <a:t> </a:t>
            </a:r>
            <a:r>
              <a:rPr lang="fr-CA" dirty="0" err="1"/>
              <a:t>vulputate</a:t>
            </a:r>
            <a:r>
              <a:rPr lang="fr-CA" dirty="0"/>
              <a:t> </a:t>
            </a:r>
            <a:r>
              <a:rPr lang="fr-CA" dirty="0" err="1"/>
              <a:t>sagittis</a:t>
            </a:r>
            <a:r>
              <a:rPr lang="fr-CA" dirty="0"/>
              <a:t> </a:t>
            </a:r>
            <a:r>
              <a:rPr lang="fr-CA" dirty="0" err="1"/>
              <a:t>consequat</a:t>
            </a:r>
            <a:r>
              <a:rPr lang="fr-CA" dirty="0"/>
              <a:t>. Suspendisse a </a:t>
            </a:r>
            <a:r>
              <a:rPr lang="fr-CA" dirty="0" err="1"/>
              <a:t>feugiat</a:t>
            </a:r>
            <a:r>
              <a:rPr lang="fr-CA" dirty="0"/>
              <a:t> </a:t>
            </a:r>
            <a:r>
              <a:rPr lang="fr-CA" dirty="0" err="1"/>
              <a:t>urna</a:t>
            </a:r>
            <a:r>
              <a:rPr lang="fr-CA" dirty="0"/>
              <a:t>. </a:t>
            </a:r>
            <a:r>
              <a:rPr lang="fr-CA" dirty="0" err="1"/>
              <a:t>Phasellus</a:t>
            </a:r>
            <a:r>
              <a:rPr lang="fr-CA" dirty="0"/>
              <a:t> </a:t>
            </a:r>
            <a:r>
              <a:rPr lang="fr-CA" dirty="0" err="1"/>
              <a:t>luctus</a:t>
            </a:r>
            <a:r>
              <a:rPr lang="fr-CA" dirty="0"/>
              <a:t>, </a:t>
            </a:r>
            <a:r>
              <a:rPr lang="fr-CA" dirty="0" err="1"/>
              <a:t>felis</a:t>
            </a:r>
            <a:r>
              <a:rPr lang="fr-CA" dirty="0"/>
              <a:t> in </a:t>
            </a:r>
            <a:r>
              <a:rPr lang="fr-CA" dirty="0" err="1"/>
              <a:t>varius</a:t>
            </a:r>
            <a:r>
              <a:rPr lang="fr-CA" dirty="0"/>
              <a:t> mollis, magna </a:t>
            </a:r>
            <a:r>
              <a:rPr lang="fr-CA" dirty="0" err="1"/>
              <a:t>urna</a:t>
            </a:r>
            <a:r>
              <a:rPr lang="fr-CA" dirty="0"/>
              <a:t> </a:t>
            </a:r>
            <a:r>
              <a:rPr lang="fr-CA" dirty="0" err="1"/>
              <a:t>vulputate</a:t>
            </a:r>
            <a:r>
              <a:rPr lang="fr-CA" dirty="0"/>
              <a:t> </a:t>
            </a:r>
            <a:r>
              <a:rPr lang="fr-CA" dirty="0" err="1"/>
              <a:t>augue</a:t>
            </a:r>
            <a:r>
              <a:rPr lang="fr-CA" dirty="0"/>
              <a:t>, </a:t>
            </a:r>
            <a:r>
              <a:rPr lang="fr-CA" dirty="0" err="1"/>
              <a:t>ac</a:t>
            </a:r>
            <a:r>
              <a:rPr lang="fr-CA" dirty="0"/>
              <a:t> </a:t>
            </a:r>
            <a:r>
              <a:rPr lang="fr-CA" dirty="0" err="1"/>
              <a:t>pellentesque</a:t>
            </a:r>
            <a:r>
              <a:rPr lang="fr-CA" dirty="0"/>
              <a:t> erat ut </a:t>
            </a:r>
            <a:r>
              <a:rPr lang="fr-CA" dirty="0" err="1"/>
              <a:t>dui</a:t>
            </a:r>
            <a:r>
              <a:rPr lang="fr-CA" dirty="0"/>
              <a:t>. </a:t>
            </a:r>
            <a:r>
              <a:rPr lang="fr-CA" dirty="0" err="1"/>
              <a:t>Pellentesque</a:t>
            </a:r>
            <a:r>
              <a:rPr lang="fr-CA" dirty="0"/>
              <a:t> </a:t>
            </a:r>
            <a:r>
              <a:rPr lang="fr-CA" dirty="0" err="1"/>
              <a:t>vestibulum</a:t>
            </a:r>
            <a:r>
              <a:rPr lang="fr-CA" dirty="0"/>
              <a:t>, </a:t>
            </a:r>
            <a:r>
              <a:rPr lang="fr-CA" dirty="0" err="1"/>
              <a:t>sapien</a:t>
            </a:r>
            <a:r>
              <a:rPr lang="fr-CA" dirty="0"/>
              <a:t> </a:t>
            </a:r>
            <a:r>
              <a:rPr lang="fr-CA" dirty="0" err="1"/>
              <a:t>pulvinar</a:t>
            </a:r>
            <a:r>
              <a:rPr lang="fr-CA" dirty="0"/>
              <a:t> </a:t>
            </a:r>
            <a:r>
              <a:rPr lang="fr-CA" dirty="0" err="1"/>
              <a:t>pellentesque</a:t>
            </a:r>
            <a:r>
              <a:rPr lang="fr-CA" dirty="0"/>
              <a:t> </a:t>
            </a:r>
            <a:r>
              <a:rPr lang="fr-CA" dirty="0" err="1"/>
              <a:t>eleifend</a:t>
            </a:r>
            <a:r>
              <a:rPr lang="fr-CA" dirty="0"/>
              <a:t>, </a:t>
            </a:r>
            <a:r>
              <a:rPr lang="fr-CA" dirty="0" err="1"/>
              <a:t>purus</a:t>
            </a:r>
            <a:r>
              <a:rPr lang="fr-CA" dirty="0"/>
              <a:t> mi </a:t>
            </a:r>
            <a:r>
              <a:rPr lang="fr-CA" dirty="0" err="1"/>
              <a:t>interdum</a:t>
            </a:r>
            <a:r>
              <a:rPr lang="fr-CA" dirty="0"/>
              <a:t> </a:t>
            </a:r>
            <a:r>
              <a:rPr lang="fr-CA" dirty="0" err="1"/>
              <a:t>odio</a:t>
            </a:r>
            <a:r>
              <a:rPr lang="fr-CA" dirty="0"/>
              <a:t>, et </a:t>
            </a:r>
            <a:r>
              <a:rPr lang="fr-CA" dirty="0" err="1"/>
              <a:t>dictum</a:t>
            </a:r>
            <a:r>
              <a:rPr lang="fr-CA" dirty="0"/>
              <a:t> diam est id </a:t>
            </a:r>
            <a:r>
              <a:rPr lang="fr-CA" dirty="0" err="1"/>
              <a:t>ipsum</a:t>
            </a:r>
            <a:r>
              <a:rPr lang="fr-CA" dirty="0"/>
              <a:t>. </a:t>
            </a:r>
            <a:r>
              <a:rPr lang="fr-CA" dirty="0" err="1"/>
              <a:t>Proin</a:t>
            </a:r>
            <a:r>
              <a:rPr lang="fr-CA" dirty="0"/>
              <a:t> </a:t>
            </a:r>
            <a:r>
              <a:rPr lang="fr-CA" dirty="0" err="1"/>
              <a:t>dignissim</a:t>
            </a:r>
            <a:r>
              <a:rPr lang="fr-CA" dirty="0"/>
              <a:t> </a:t>
            </a:r>
            <a:r>
              <a:rPr lang="fr-CA" dirty="0" err="1"/>
              <a:t>lobortis</a:t>
            </a:r>
            <a:r>
              <a:rPr lang="fr-CA" dirty="0"/>
              <a:t> </a:t>
            </a:r>
            <a:r>
              <a:rPr lang="fr-CA" dirty="0" err="1"/>
              <a:t>auctor</a:t>
            </a:r>
            <a:r>
              <a:rPr lang="fr-CA" dirty="0"/>
              <a:t>. </a:t>
            </a:r>
            <a:r>
              <a:rPr lang="fr-CA" dirty="0" err="1"/>
              <a:t>Aliquam</a:t>
            </a:r>
            <a:r>
              <a:rPr lang="fr-CA" dirty="0"/>
              <a:t> </a:t>
            </a:r>
            <a:r>
              <a:rPr lang="fr-CA" dirty="0" err="1"/>
              <a:t>venenatis</a:t>
            </a:r>
            <a:r>
              <a:rPr lang="fr-CA" dirty="0"/>
              <a:t> libero </a:t>
            </a:r>
            <a:r>
              <a:rPr lang="fr-CA" dirty="0" err="1"/>
              <a:t>sed</a:t>
            </a:r>
            <a:r>
              <a:rPr lang="fr-CA" dirty="0"/>
              <a:t> </a:t>
            </a:r>
            <a:r>
              <a:rPr lang="fr-CA" dirty="0" err="1"/>
              <a:t>dui</a:t>
            </a:r>
            <a:r>
              <a:rPr lang="fr-CA" dirty="0"/>
              <a:t> </a:t>
            </a:r>
            <a:r>
              <a:rPr lang="fr-CA" dirty="0" err="1"/>
              <a:t>ornare</a:t>
            </a:r>
            <a:r>
              <a:rPr lang="fr-CA" dirty="0"/>
              <a:t>, </a:t>
            </a:r>
            <a:r>
              <a:rPr lang="fr-CA" dirty="0" err="1"/>
              <a:t>ac</a:t>
            </a:r>
            <a:r>
              <a:rPr lang="fr-CA" dirty="0"/>
              <a:t> </a:t>
            </a:r>
            <a:r>
              <a:rPr lang="fr-CA" dirty="0" err="1"/>
              <a:t>dignissim</a:t>
            </a:r>
            <a:r>
              <a:rPr lang="fr-CA" dirty="0"/>
              <a:t> </a:t>
            </a:r>
            <a:r>
              <a:rPr lang="fr-CA" dirty="0" err="1"/>
              <a:t>nibh</a:t>
            </a:r>
            <a:r>
              <a:rPr lang="fr-CA" dirty="0"/>
              <a:t> </a:t>
            </a:r>
            <a:r>
              <a:rPr lang="fr-CA" dirty="0" err="1"/>
              <a:t>convallis</a:t>
            </a:r>
            <a:r>
              <a:rPr lang="fr-CA" dirty="0"/>
              <a:t>. </a:t>
            </a:r>
            <a:r>
              <a:rPr lang="fr-CA" dirty="0" err="1"/>
              <a:t>Etiam</a:t>
            </a:r>
            <a:r>
              <a:rPr lang="fr-CA" dirty="0"/>
              <a:t> </a:t>
            </a:r>
            <a:r>
              <a:rPr lang="fr-CA" dirty="0" err="1"/>
              <a:t>pellentesque</a:t>
            </a:r>
            <a:r>
              <a:rPr lang="fr-CA" dirty="0"/>
              <a:t> magna a </a:t>
            </a:r>
            <a:r>
              <a:rPr lang="fr-CA" dirty="0" err="1"/>
              <a:t>velit</a:t>
            </a:r>
            <a:r>
              <a:rPr lang="fr-CA" dirty="0"/>
              <a:t> </a:t>
            </a:r>
            <a:r>
              <a:rPr lang="fr-CA" dirty="0" err="1"/>
              <a:t>facilisis</a:t>
            </a:r>
            <a:r>
              <a:rPr lang="fr-CA" dirty="0"/>
              <a:t>, </a:t>
            </a:r>
            <a:r>
              <a:rPr lang="fr-CA" dirty="0" err="1"/>
              <a:t>eget</a:t>
            </a:r>
            <a:r>
              <a:rPr lang="fr-CA" dirty="0"/>
              <a:t> </a:t>
            </a:r>
            <a:r>
              <a:rPr lang="fr-CA" dirty="0" err="1"/>
              <a:t>tempus</a:t>
            </a:r>
            <a:r>
              <a:rPr lang="fr-CA" dirty="0"/>
              <a:t> </a:t>
            </a:r>
            <a:r>
              <a:rPr lang="fr-CA" dirty="0" err="1"/>
              <a:t>urna</a:t>
            </a:r>
            <a:r>
              <a:rPr lang="fr-CA" dirty="0"/>
              <a:t> </a:t>
            </a:r>
            <a:r>
              <a:rPr lang="fr-CA" dirty="0" err="1"/>
              <a:t>dignissim</a:t>
            </a:r>
            <a:r>
              <a:rPr lang="fr-CA" dirty="0"/>
              <a:t>. Suspendisse ut massa </a:t>
            </a:r>
            <a:r>
              <a:rPr lang="fr-CA" dirty="0" err="1"/>
              <a:t>tincidunt</a:t>
            </a:r>
            <a:r>
              <a:rPr lang="fr-CA" dirty="0"/>
              <a:t> nunc </a:t>
            </a:r>
            <a:r>
              <a:rPr lang="fr-CA" dirty="0" err="1"/>
              <a:t>molestie</a:t>
            </a:r>
            <a:r>
              <a:rPr lang="fr-CA" dirty="0"/>
              <a:t> </a:t>
            </a:r>
            <a:r>
              <a:rPr lang="fr-CA" dirty="0" err="1"/>
              <a:t>sodales</a:t>
            </a:r>
            <a:r>
              <a:rPr lang="fr-CA" dirty="0"/>
              <a:t>. </a:t>
            </a:r>
            <a:r>
              <a:rPr lang="fr-CA" dirty="0" err="1"/>
              <a:t>Cras</a:t>
            </a:r>
            <a:r>
              <a:rPr lang="fr-CA" dirty="0"/>
              <a:t> in </a:t>
            </a:r>
            <a:r>
              <a:rPr lang="fr-CA" dirty="0" err="1"/>
              <a:t>laoreet</a:t>
            </a:r>
            <a:r>
              <a:rPr lang="fr-CA" dirty="0"/>
              <a:t> erat. </a:t>
            </a:r>
            <a:r>
              <a:rPr lang="fr-CA" dirty="0" err="1"/>
              <a:t>Maecenas</a:t>
            </a:r>
            <a:r>
              <a:rPr lang="fr-CA" dirty="0"/>
              <a:t> </a:t>
            </a:r>
            <a:r>
              <a:rPr lang="fr-CA" dirty="0" err="1"/>
              <a:t>consectetur</a:t>
            </a:r>
            <a:r>
              <a:rPr lang="fr-CA" dirty="0"/>
              <a:t> </a:t>
            </a:r>
            <a:r>
              <a:rPr lang="fr-CA" dirty="0" err="1"/>
              <a:t>dictum</a:t>
            </a:r>
            <a:r>
              <a:rPr lang="fr-CA" dirty="0"/>
              <a:t> ex.</a:t>
            </a:r>
            <a:endParaRPr lang="en-US" dirty="0"/>
          </a:p>
          <a:p>
            <a:r>
              <a:rPr lang="fr-CA" dirty="0" err="1"/>
              <a:t>Integer</a:t>
            </a:r>
            <a:r>
              <a:rPr lang="fr-CA" dirty="0"/>
              <a:t> ut libero </a:t>
            </a:r>
            <a:r>
              <a:rPr lang="fr-CA" dirty="0" err="1"/>
              <a:t>fermentum</a:t>
            </a:r>
            <a:r>
              <a:rPr lang="fr-CA" dirty="0"/>
              <a:t>, </a:t>
            </a:r>
            <a:r>
              <a:rPr lang="fr-CA" dirty="0" err="1"/>
              <a:t>commodo</a:t>
            </a:r>
            <a:r>
              <a:rPr lang="fr-CA" dirty="0"/>
              <a:t> </a:t>
            </a:r>
            <a:r>
              <a:rPr lang="fr-CA" dirty="0" err="1"/>
              <a:t>velit</a:t>
            </a:r>
            <a:r>
              <a:rPr lang="fr-CA" dirty="0"/>
              <a:t> </a:t>
            </a:r>
            <a:r>
              <a:rPr lang="fr-CA" dirty="0" err="1"/>
              <a:t>ac</a:t>
            </a:r>
            <a:r>
              <a:rPr lang="fr-CA" dirty="0"/>
              <a:t>, </a:t>
            </a:r>
            <a:r>
              <a:rPr lang="fr-CA" dirty="0" err="1"/>
              <a:t>eleifend</a:t>
            </a:r>
            <a:r>
              <a:rPr lang="fr-CA" dirty="0"/>
              <a:t> </a:t>
            </a:r>
            <a:r>
              <a:rPr lang="fr-CA" dirty="0" err="1"/>
              <a:t>felis</a:t>
            </a:r>
            <a:r>
              <a:rPr lang="fr-CA" dirty="0"/>
              <a:t>. </a:t>
            </a:r>
            <a:r>
              <a:rPr lang="en-US" dirty="0"/>
              <a:t>Integer ac </a:t>
            </a:r>
            <a:r>
              <a:rPr lang="en-US" dirty="0" err="1"/>
              <a:t>tempor</a:t>
            </a:r>
            <a:r>
              <a:rPr lang="en-US" dirty="0"/>
              <a:t> </a:t>
            </a:r>
            <a:r>
              <a:rPr lang="en-US" dirty="0" err="1"/>
              <a:t>leo</a:t>
            </a:r>
            <a:r>
              <a:rPr lang="en-US" dirty="0"/>
              <a:t>. </a:t>
            </a:r>
            <a:r>
              <a:rPr lang="en-US" dirty="0" err="1"/>
              <a:t>Proin</a:t>
            </a:r>
            <a:r>
              <a:rPr lang="en-US" dirty="0"/>
              <a:t> </a:t>
            </a:r>
            <a:r>
              <a:rPr lang="en-US" dirty="0" err="1"/>
              <a:t>finibus</a:t>
            </a:r>
            <a:r>
              <a:rPr lang="en-US" dirty="0"/>
              <a:t> </a:t>
            </a:r>
            <a:r>
              <a:rPr lang="en-US" dirty="0" err="1"/>
              <a:t>odio</a:t>
            </a:r>
            <a:r>
              <a:rPr lang="en-US" dirty="0"/>
              <a:t> mi, </a:t>
            </a:r>
            <a:r>
              <a:rPr lang="en-US" dirty="0" err="1"/>
              <a:t>eget</a:t>
            </a:r>
            <a:r>
              <a:rPr lang="en-US" dirty="0"/>
              <a:t> </a:t>
            </a:r>
            <a:r>
              <a:rPr lang="en-US" dirty="0" err="1"/>
              <a:t>ullamcorper</a:t>
            </a:r>
            <a:r>
              <a:rPr lang="en-US" dirty="0"/>
              <a:t> </a:t>
            </a:r>
            <a:r>
              <a:rPr lang="en-US" dirty="0" err="1"/>
              <a:t>tortor</a:t>
            </a:r>
            <a:r>
              <a:rPr lang="en-US" dirty="0"/>
              <a:t> </a:t>
            </a:r>
            <a:r>
              <a:rPr lang="en-US" dirty="0" err="1"/>
              <a:t>elementum</a:t>
            </a:r>
            <a:r>
              <a:rPr lang="en-US" dirty="0"/>
              <a:t> </a:t>
            </a:r>
            <a:r>
              <a:rPr lang="en-US" dirty="0" err="1"/>
              <a:t>ut.</a:t>
            </a:r>
            <a:r>
              <a:rPr lang="en-US" dirty="0"/>
              <a:t> </a:t>
            </a:r>
            <a:r>
              <a:rPr lang="fr-CA" dirty="0" err="1"/>
              <a:t>Proin</a:t>
            </a:r>
            <a:r>
              <a:rPr lang="fr-CA" dirty="0"/>
              <a:t> </a:t>
            </a:r>
            <a:r>
              <a:rPr lang="fr-CA" dirty="0" err="1"/>
              <a:t>pharetra</a:t>
            </a:r>
            <a:r>
              <a:rPr lang="fr-CA" dirty="0"/>
              <a:t> </a:t>
            </a:r>
            <a:r>
              <a:rPr lang="fr-CA" dirty="0" err="1"/>
              <a:t>pellentesque</a:t>
            </a:r>
            <a:r>
              <a:rPr lang="fr-CA" dirty="0"/>
              <a:t> </a:t>
            </a:r>
            <a:r>
              <a:rPr lang="fr-CA" dirty="0" err="1"/>
              <a:t>arcu</a:t>
            </a:r>
            <a:r>
              <a:rPr lang="fr-CA" dirty="0"/>
              <a:t> ut </a:t>
            </a:r>
            <a:r>
              <a:rPr lang="fr-CA" dirty="0" err="1"/>
              <a:t>accumsan</a:t>
            </a:r>
            <a:r>
              <a:rPr lang="fr-CA" dirty="0"/>
              <a:t>. </a:t>
            </a:r>
            <a:r>
              <a:rPr lang="fr-CA" dirty="0" err="1"/>
              <a:t>Fusce</a:t>
            </a:r>
            <a:r>
              <a:rPr lang="fr-CA" dirty="0"/>
              <a:t> at </a:t>
            </a:r>
            <a:r>
              <a:rPr lang="fr-CA" dirty="0" err="1"/>
              <a:t>nulla</a:t>
            </a:r>
            <a:r>
              <a:rPr lang="fr-CA" dirty="0"/>
              <a:t> </a:t>
            </a:r>
            <a:r>
              <a:rPr lang="fr-CA" dirty="0" err="1"/>
              <a:t>finibus</a:t>
            </a:r>
            <a:r>
              <a:rPr lang="fr-CA" dirty="0"/>
              <a:t>, </a:t>
            </a:r>
            <a:r>
              <a:rPr lang="fr-CA" dirty="0" err="1"/>
              <a:t>accumsan</a:t>
            </a:r>
            <a:r>
              <a:rPr lang="fr-CA" dirty="0"/>
              <a:t> </a:t>
            </a:r>
            <a:r>
              <a:rPr lang="fr-CA" dirty="0" err="1"/>
              <a:t>lorem</a:t>
            </a:r>
            <a:r>
              <a:rPr lang="fr-CA" dirty="0"/>
              <a:t> et, cursus </a:t>
            </a:r>
            <a:r>
              <a:rPr lang="fr-CA" dirty="0" err="1"/>
              <a:t>nisl</a:t>
            </a:r>
            <a:r>
              <a:rPr lang="fr-CA" dirty="0"/>
              <a:t>. </a:t>
            </a:r>
            <a:r>
              <a:rPr lang="en-US" dirty="0"/>
              <a:t>In semper </a:t>
            </a:r>
            <a:r>
              <a:rPr lang="en-US" dirty="0" err="1"/>
              <a:t>pulvinar</a:t>
            </a:r>
            <a:r>
              <a:rPr lang="en-US" dirty="0"/>
              <a:t> ipsum </a:t>
            </a:r>
            <a:r>
              <a:rPr lang="en-US" dirty="0" err="1"/>
              <a:t>lobortis</a:t>
            </a:r>
            <a:r>
              <a:rPr lang="en-US" dirty="0"/>
              <a:t> dictum. </a:t>
            </a:r>
            <a:r>
              <a:rPr lang="en-US" dirty="0" err="1"/>
              <a:t>Aenean</a:t>
            </a:r>
            <a:r>
              <a:rPr lang="en-US" dirty="0"/>
              <a:t> </a:t>
            </a:r>
            <a:r>
              <a:rPr lang="en-US" dirty="0" err="1"/>
              <a:t>eleifend</a:t>
            </a:r>
            <a:r>
              <a:rPr lang="en-US" dirty="0"/>
              <a:t>, </a:t>
            </a:r>
            <a:r>
              <a:rPr lang="en-US" dirty="0" err="1"/>
              <a:t>enim</a:t>
            </a:r>
            <a:r>
              <a:rPr lang="en-US" dirty="0"/>
              <a:t> </a:t>
            </a:r>
            <a:r>
              <a:rPr lang="en-US" dirty="0" err="1"/>
              <a:t>sed</a:t>
            </a:r>
            <a:r>
              <a:rPr lang="en-US" dirty="0"/>
              <a:t> </a:t>
            </a:r>
            <a:r>
              <a:rPr lang="en-US" dirty="0" err="1"/>
              <a:t>posuere</a:t>
            </a:r>
            <a:r>
              <a:rPr lang="en-US" dirty="0"/>
              <a:t> </a:t>
            </a:r>
            <a:r>
              <a:rPr lang="en-US" dirty="0" err="1"/>
              <a:t>luctus</a:t>
            </a:r>
            <a:r>
              <a:rPr lang="en-US" dirty="0"/>
              <a:t>, </a:t>
            </a:r>
            <a:r>
              <a:rPr lang="en-US" dirty="0" err="1"/>
              <a:t>arcu</a:t>
            </a:r>
            <a:r>
              <a:rPr lang="en-US" dirty="0"/>
              <a:t> libero </a:t>
            </a:r>
            <a:r>
              <a:rPr lang="en-US" dirty="0" err="1"/>
              <a:t>ornare</a:t>
            </a:r>
            <a:r>
              <a:rPr lang="en-US" dirty="0"/>
              <a:t> libero, </a:t>
            </a:r>
            <a:r>
              <a:rPr lang="en-US" dirty="0" err="1"/>
              <a:t>bibendum</a:t>
            </a:r>
            <a:r>
              <a:rPr lang="en-US" dirty="0"/>
              <a:t> </a:t>
            </a:r>
            <a:r>
              <a:rPr lang="en-US" dirty="0" err="1"/>
              <a:t>tincidunt</a:t>
            </a:r>
            <a:r>
              <a:rPr lang="en-US" dirty="0"/>
              <a:t> </a:t>
            </a:r>
            <a:r>
              <a:rPr lang="en-US" dirty="0" err="1"/>
              <a:t>purus</a:t>
            </a:r>
            <a:r>
              <a:rPr lang="en-US" dirty="0"/>
              <a:t> </a:t>
            </a:r>
            <a:r>
              <a:rPr lang="en-US" dirty="0" err="1"/>
              <a:t>leo</a:t>
            </a:r>
            <a:r>
              <a:rPr lang="en-US" dirty="0"/>
              <a:t> </a:t>
            </a:r>
            <a:r>
              <a:rPr lang="en-US" dirty="0" err="1"/>
              <a:t>vel</a:t>
            </a:r>
            <a:r>
              <a:rPr lang="en-US" dirty="0"/>
              <a:t> </a:t>
            </a:r>
            <a:r>
              <a:rPr lang="en-US" dirty="0" err="1"/>
              <a:t>sapien</a:t>
            </a:r>
            <a:r>
              <a:rPr lang="en-US" dirty="0"/>
              <a:t>. </a:t>
            </a:r>
            <a:r>
              <a:rPr lang="fr-CA" dirty="0" err="1"/>
              <a:t>Aliquam</a:t>
            </a:r>
            <a:r>
              <a:rPr lang="fr-CA" dirty="0"/>
              <a:t> </a:t>
            </a:r>
            <a:r>
              <a:rPr lang="fr-CA" dirty="0" err="1"/>
              <a:t>dignissim</a:t>
            </a:r>
            <a:r>
              <a:rPr lang="fr-CA" dirty="0"/>
              <a:t> </a:t>
            </a:r>
            <a:r>
              <a:rPr lang="fr-CA" dirty="0" err="1"/>
              <a:t>nisl</a:t>
            </a:r>
            <a:r>
              <a:rPr lang="fr-CA" dirty="0"/>
              <a:t> vitae </a:t>
            </a:r>
            <a:r>
              <a:rPr lang="fr-CA" dirty="0" err="1"/>
              <a:t>consequat</a:t>
            </a:r>
            <a:r>
              <a:rPr lang="fr-CA" dirty="0"/>
              <a:t> cursus. </a:t>
            </a:r>
            <a:r>
              <a:rPr lang="fr-CA" dirty="0" err="1"/>
              <a:t>Maecenas</a:t>
            </a:r>
            <a:r>
              <a:rPr lang="fr-CA" dirty="0"/>
              <a:t> massa </a:t>
            </a:r>
            <a:r>
              <a:rPr lang="fr-CA" dirty="0" err="1"/>
              <a:t>nibh</a:t>
            </a:r>
            <a:r>
              <a:rPr lang="fr-CA" dirty="0"/>
              <a:t>, </a:t>
            </a:r>
            <a:r>
              <a:rPr lang="fr-CA" dirty="0" err="1"/>
              <a:t>vehicula</a:t>
            </a:r>
            <a:r>
              <a:rPr lang="fr-CA" dirty="0"/>
              <a:t> et </a:t>
            </a:r>
            <a:r>
              <a:rPr lang="fr-CA" dirty="0" err="1"/>
              <a:t>lorem</a:t>
            </a:r>
            <a:r>
              <a:rPr lang="fr-CA" dirty="0"/>
              <a:t> </a:t>
            </a:r>
            <a:r>
              <a:rPr lang="fr-CA" dirty="0" err="1"/>
              <a:t>sit</a:t>
            </a:r>
            <a:r>
              <a:rPr lang="fr-CA" dirty="0"/>
              <a:t> </a:t>
            </a:r>
            <a:r>
              <a:rPr lang="fr-CA" dirty="0" err="1"/>
              <a:t>amet</a:t>
            </a:r>
            <a:r>
              <a:rPr lang="fr-CA" dirty="0"/>
              <a:t>, </a:t>
            </a:r>
            <a:r>
              <a:rPr lang="fr-CA" dirty="0" err="1"/>
              <a:t>venenatis</a:t>
            </a:r>
            <a:r>
              <a:rPr lang="fr-CA" dirty="0"/>
              <a:t> </a:t>
            </a:r>
            <a:r>
              <a:rPr lang="fr-CA" dirty="0" err="1"/>
              <a:t>interdum</a:t>
            </a:r>
            <a:r>
              <a:rPr lang="fr-CA" dirty="0"/>
              <a:t> </a:t>
            </a:r>
            <a:r>
              <a:rPr lang="fr-CA" dirty="0" err="1"/>
              <a:t>orci</a:t>
            </a:r>
            <a:r>
              <a:rPr lang="fr-CA" dirty="0"/>
              <a:t>. </a:t>
            </a:r>
            <a:r>
              <a:rPr lang="fr-CA" dirty="0" err="1"/>
              <a:t>Aenean</a:t>
            </a:r>
            <a:r>
              <a:rPr lang="fr-CA" dirty="0"/>
              <a:t> </a:t>
            </a:r>
            <a:r>
              <a:rPr lang="fr-CA" dirty="0" err="1"/>
              <a:t>consequat</a:t>
            </a:r>
            <a:r>
              <a:rPr lang="fr-CA" dirty="0"/>
              <a:t> </a:t>
            </a:r>
            <a:r>
              <a:rPr lang="fr-CA" dirty="0" err="1"/>
              <a:t>justo</a:t>
            </a:r>
            <a:r>
              <a:rPr lang="fr-CA" dirty="0"/>
              <a:t> et </a:t>
            </a:r>
            <a:r>
              <a:rPr lang="fr-CA" dirty="0" err="1"/>
              <a:t>eros</a:t>
            </a:r>
            <a:r>
              <a:rPr lang="fr-CA" dirty="0"/>
              <a:t> </a:t>
            </a:r>
            <a:r>
              <a:rPr lang="fr-CA" dirty="0" err="1"/>
              <a:t>pulvinar</a:t>
            </a:r>
            <a:r>
              <a:rPr lang="fr-CA" dirty="0"/>
              <a:t>, eu </a:t>
            </a:r>
            <a:r>
              <a:rPr lang="fr-CA" dirty="0" err="1"/>
              <a:t>iaculis</a:t>
            </a:r>
            <a:r>
              <a:rPr lang="fr-CA" dirty="0"/>
              <a:t> </a:t>
            </a:r>
            <a:r>
              <a:rPr lang="fr-CA" dirty="0" err="1"/>
              <a:t>elit</a:t>
            </a:r>
            <a:r>
              <a:rPr lang="fr-CA" dirty="0"/>
              <a:t> </a:t>
            </a:r>
            <a:r>
              <a:rPr lang="fr-CA" dirty="0" err="1"/>
              <a:t>dictum</a:t>
            </a:r>
            <a:r>
              <a:rPr lang="fr-CA" dirty="0"/>
              <a:t>.</a:t>
            </a:r>
            <a:endParaRPr lang="en-US" dirty="0"/>
          </a:p>
          <a:p>
            <a:r>
              <a:rPr lang="fr-CA" dirty="0" err="1"/>
              <a:t>Morbi</a:t>
            </a:r>
            <a:r>
              <a:rPr lang="fr-CA" dirty="0"/>
              <a:t> </a:t>
            </a:r>
            <a:r>
              <a:rPr lang="fr-CA" dirty="0" err="1"/>
              <a:t>lacinia</a:t>
            </a:r>
            <a:r>
              <a:rPr lang="fr-CA" dirty="0"/>
              <a:t> </a:t>
            </a:r>
            <a:r>
              <a:rPr lang="fr-CA" dirty="0" err="1"/>
              <a:t>leo</a:t>
            </a:r>
            <a:r>
              <a:rPr lang="fr-CA" dirty="0"/>
              <a:t> </a:t>
            </a:r>
            <a:r>
              <a:rPr lang="fr-CA" dirty="0" err="1"/>
              <a:t>vel</a:t>
            </a:r>
            <a:r>
              <a:rPr lang="fr-CA" dirty="0"/>
              <a:t> </a:t>
            </a:r>
            <a:r>
              <a:rPr lang="fr-CA" dirty="0" err="1"/>
              <a:t>blandit</a:t>
            </a:r>
            <a:r>
              <a:rPr lang="fr-CA" dirty="0"/>
              <a:t> </a:t>
            </a:r>
            <a:r>
              <a:rPr lang="fr-CA" dirty="0" err="1"/>
              <a:t>ultrices</a:t>
            </a:r>
            <a:r>
              <a:rPr lang="fr-CA" dirty="0"/>
              <a:t>. </a:t>
            </a:r>
            <a:r>
              <a:rPr lang="fr-CA" dirty="0" err="1"/>
              <a:t>Pellentesque</a:t>
            </a:r>
            <a:r>
              <a:rPr lang="fr-CA" dirty="0"/>
              <a:t> </a:t>
            </a:r>
            <a:r>
              <a:rPr lang="fr-CA" dirty="0" err="1"/>
              <a:t>auctor</a:t>
            </a:r>
            <a:r>
              <a:rPr lang="fr-CA" dirty="0"/>
              <a:t> </a:t>
            </a:r>
            <a:r>
              <a:rPr lang="fr-CA" dirty="0" err="1"/>
              <a:t>luctus</a:t>
            </a:r>
            <a:r>
              <a:rPr lang="fr-CA" dirty="0"/>
              <a:t> </a:t>
            </a:r>
            <a:r>
              <a:rPr lang="fr-CA" dirty="0" err="1"/>
              <a:t>malesuada</a:t>
            </a:r>
            <a:r>
              <a:rPr lang="fr-CA" dirty="0"/>
              <a:t>. In </a:t>
            </a:r>
            <a:r>
              <a:rPr lang="fr-CA" dirty="0" err="1"/>
              <a:t>suscipit</a:t>
            </a:r>
            <a:r>
              <a:rPr lang="fr-CA" dirty="0"/>
              <a:t> </a:t>
            </a:r>
            <a:r>
              <a:rPr lang="fr-CA" dirty="0" err="1"/>
              <a:t>eros</a:t>
            </a:r>
            <a:r>
              <a:rPr lang="fr-CA" dirty="0"/>
              <a:t> </a:t>
            </a:r>
            <a:r>
              <a:rPr lang="fr-CA" dirty="0" err="1"/>
              <a:t>sed</a:t>
            </a:r>
            <a:r>
              <a:rPr lang="fr-CA" dirty="0"/>
              <a:t> </a:t>
            </a:r>
            <a:r>
              <a:rPr lang="fr-CA" dirty="0" err="1"/>
              <a:t>quam</a:t>
            </a:r>
            <a:r>
              <a:rPr lang="fr-CA" dirty="0"/>
              <a:t> </a:t>
            </a:r>
            <a:r>
              <a:rPr lang="fr-CA" dirty="0" err="1"/>
              <a:t>sodales</a:t>
            </a:r>
            <a:r>
              <a:rPr lang="fr-CA" dirty="0"/>
              <a:t> </a:t>
            </a:r>
            <a:r>
              <a:rPr lang="fr-CA" dirty="0" err="1"/>
              <a:t>finibus</a:t>
            </a:r>
            <a:r>
              <a:rPr lang="fr-CA" dirty="0"/>
              <a:t>. Suspendisse non </a:t>
            </a:r>
            <a:r>
              <a:rPr lang="fr-CA" dirty="0" err="1"/>
              <a:t>sodales</a:t>
            </a:r>
            <a:r>
              <a:rPr lang="fr-CA" dirty="0"/>
              <a:t> </a:t>
            </a:r>
            <a:r>
              <a:rPr lang="fr-CA" dirty="0" err="1"/>
              <a:t>nibh</a:t>
            </a:r>
            <a:r>
              <a:rPr lang="fr-CA" dirty="0"/>
              <a:t>. </a:t>
            </a:r>
            <a:r>
              <a:rPr lang="fr-CA" dirty="0" err="1"/>
              <a:t>Donec</a:t>
            </a:r>
            <a:r>
              <a:rPr lang="fr-CA" dirty="0"/>
              <a:t> </a:t>
            </a:r>
            <a:r>
              <a:rPr lang="fr-CA" dirty="0" err="1"/>
              <a:t>dictum</a:t>
            </a:r>
            <a:r>
              <a:rPr lang="fr-CA" dirty="0"/>
              <a:t> </a:t>
            </a:r>
            <a:r>
              <a:rPr lang="fr-CA" dirty="0" err="1"/>
              <a:t>volutpat</a:t>
            </a:r>
            <a:r>
              <a:rPr lang="fr-CA" dirty="0"/>
              <a:t> </a:t>
            </a:r>
            <a:r>
              <a:rPr lang="fr-CA" dirty="0" err="1"/>
              <a:t>consectetur</a:t>
            </a:r>
            <a:r>
              <a:rPr lang="fr-CA" dirty="0"/>
              <a:t>. </a:t>
            </a:r>
            <a:r>
              <a:rPr lang="fr-CA" dirty="0" err="1"/>
              <a:t>Cras</a:t>
            </a:r>
            <a:r>
              <a:rPr lang="fr-CA" dirty="0"/>
              <a:t> </a:t>
            </a:r>
            <a:r>
              <a:rPr lang="fr-CA" dirty="0" err="1"/>
              <a:t>orci</a:t>
            </a:r>
            <a:r>
              <a:rPr lang="fr-CA" dirty="0"/>
              <a:t> libero, </a:t>
            </a:r>
            <a:r>
              <a:rPr lang="fr-CA" dirty="0" err="1"/>
              <a:t>dignissim</a:t>
            </a:r>
            <a:r>
              <a:rPr lang="fr-CA" dirty="0"/>
              <a:t> </a:t>
            </a:r>
            <a:r>
              <a:rPr lang="fr-CA" dirty="0" err="1"/>
              <a:t>eget</a:t>
            </a:r>
            <a:r>
              <a:rPr lang="fr-CA" dirty="0"/>
              <a:t> tristique </a:t>
            </a:r>
            <a:r>
              <a:rPr lang="fr-CA" dirty="0" err="1"/>
              <a:t>vel</a:t>
            </a:r>
            <a:r>
              <a:rPr lang="fr-CA" dirty="0"/>
              <a:t>, </a:t>
            </a:r>
            <a:r>
              <a:rPr lang="fr-CA" dirty="0" err="1"/>
              <a:t>iaculis</a:t>
            </a:r>
            <a:r>
              <a:rPr lang="fr-CA" dirty="0"/>
              <a:t> in </a:t>
            </a:r>
            <a:r>
              <a:rPr lang="fr-CA" dirty="0" err="1"/>
              <a:t>ligula</a:t>
            </a:r>
            <a:r>
              <a:rPr lang="fr-CA" dirty="0"/>
              <a:t>. </a:t>
            </a:r>
            <a:r>
              <a:rPr lang="fr-CA" dirty="0" err="1"/>
              <a:t>Morbi</a:t>
            </a:r>
            <a:r>
              <a:rPr lang="fr-CA" dirty="0"/>
              <a:t> </a:t>
            </a:r>
            <a:r>
              <a:rPr lang="fr-CA" dirty="0" err="1"/>
              <a:t>vestibulum</a:t>
            </a:r>
            <a:r>
              <a:rPr lang="fr-CA" dirty="0"/>
              <a:t> </a:t>
            </a:r>
            <a:r>
              <a:rPr lang="fr-CA" dirty="0" err="1"/>
              <a:t>sodales</a:t>
            </a:r>
            <a:r>
              <a:rPr lang="fr-CA" dirty="0"/>
              <a:t> </a:t>
            </a:r>
            <a:r>
              <a:rPr lang="fr-CA" dirty="0" err="1"/>
              <a:t>enim</a:t>
            </a:r>
            <a:r>
              <a:rPr lang="fr-CA" dirty="0"/>
              <a:t> ut </a:t>
            </a:r>
            <a:r>
              <a:rPr lang="fr-CA" dirty="0" err="1"/>
              <a:t>ornare</a:t>
            </a:r>
            <a:r>
              <a:rPr lang="fr-CA" dirty="0"/>
              <a:t>. </a:t>
            </a:r>
            <a:r>
              <a:rPr lang="fr-CA" dirty="0" err="1"/>
              <a:t>Fusce</a:t>
            </a:r>
            <a:r>
              <a:rPr lang="fr-CA" dirty="0"/>
              <a:t> </a:t>
            </a:r>
            <a:r>
              <a:rPr lang="fr-CA" dirty="0" err="1"/>
              <a:t>ultrices</a:t>
            </a:r>
            <a:r>
              <a:rPr lang="fr-CA" dirty="0"/>
              <a:t> non massa </a:t>
            </a:r>
            <a:r>
              <a:rPr lang="fr-CA" dirty="0" err="1"/>
              <a:t>quis</a:t>
            </a:r>
            <a:r>
              <a:rPr lang="fr-CA" dirty="0"/>
              <a:t> </a:t>
            </a:r>
            <a:r>
              <a:rPr lang="fr-CA" dirty="0" err="1"/>
              <a:t>elementum</a:t>
            </a:r>
            <a:r>
              <a:rPr lang="fr-CA" dirty="0"/>
              <a:t>. </a:t>
            </a:r>
            <a:r>
              <a:rPr lang="fr-CA" dirty="0" err="1"/>
              <a:t>Donec</a:t>
            </a:r>
            <a:r>
              <a:rPr lang="fr-CA" dirty="0"/>
              <a:t> </a:t>
            </a:r>
            <a:r>
              <a:rPr lang="fr-CA" dirty="0" err="1"/>
              <a:t>luctus</a:t>
            </a:r>
            <a:r>
              <a:rPr lang="fr-CA" dirty="0"/>
              <a:t> vitae </a:t>
            </a:r>
            <a:r>
              <a:rPr lang="fr-CA" dirty="0" err="1"/>
              <a:t>sapien</a:t>
            </a:r>
            <a:r>
              <a:rPr lang="fr-CA" dirty="0"/>
              <a:t> </a:t>
            </a:r>
            <a:r>
              <a:rPr lang="fr-CA" dirty="0" err="1"/>
              <a:t>quis</a:t>
            </a:r>
            <a:r>
              <a:rPr lang="fr-CA" dirty="0"/>
              <a:t> </a:t>
            </a:r>
            <a:r>
              <a:rPr lang="fr-CA" dirty="0" err="1"/>
              <a:t>ultricies</a:t>
            </a:r>
            <a:r>
              <a:rPr lang="fr-CA" dirty="0"/>
              <a:t>.</a:t>
            </a:r>
            <a:endParaRPr lang="en-US" dirty="0"/>
          </a:p>
          <a:p>
            <a:r>
              <a:rPr lang="fr-CA" dirty="0" err="1"/>
              <a:t>Cras</a:t>
            </a:r>
            <a:r>
              <a:rPr lang="fr-CA" dirty="0"/>
              <a:t> </a:t>
            </a:r>
            <a:r>
              <a:rPr lang="fr-CA" dirty="0" err="1"/>
              <a:t>facilisis</a:t>
            </a:r>
            <a:r>
              <a:rPr lang="fr-CA" dirty="0"/>
              <a:t> </a:t>
            </a:r>
            <a:r>
              <a:rPr lang="fr-CA" dirty="0" err="1"/>
              <a:t>arcu</a:t>
            </a:r>
            <a:r>
              <a:rPr lang="fr-CA" dirty="0"/>
              <a:t> in est </a:t>
            </a:r>
            <a:r>
              <a:rPr lang="fr-CA" dirty="0" err="1"/>
              <a:t>efficitur</a:t>
            </a:r>
            <a:r>
              <a:rPr lang="fr-CA" dirty="0"/>
              <a:t> </a:t>
            </a:r>
            <a:r>
              <a:rPr lang="fr-CA" dirty="0" err="1"/>
              <a:t>luctus</a:t>
            </a:r>
            <a:r>
              <a:rPr lang="fr-CA" dirty="0"/>
              <a:t>. </a:t>
            </a:r>
            <a:r>
              <a:rPr lang="fr-CA" dirty="0" err="1"/>
              <a:t>Praesent</a:t>
            </a:r>
            <a:r>
              <a:rPr lang="fr-CA" dirty="0"/>
              <a:t> </a:t>
            </a:r>
            <a:r>
              <a:rPr lang="fr-CA" dirty="0" err="1"/>
              <a:t>fringilla</a:t>
            </a:r>
            <a:r>
              <a:rPr lang="fr-CA" dirty="0"/>
              <a:t> </a:t>
            </a:r>
            <a:r>
              <a:rPr lang="fr-CA" dirty="0" err="1"/>
              <a:t>justo</a:t>
            </a:r>
            <a:r>
              <a:rPr lang="fr-CA" dirty="0"/>
              <a:t> eu </a:t>
            </a:r>
            <a:r>
              <a:rPr lang="fr-CA" dirty="0" err="1"/>
              <a:t>sollicitudin</a:t>
            </a:r>
            <a:r>
              <a:rPr lang="fr-CA" dirty="0"/>
              <a:t> </a:t>
            </a:r>
            <a:r>
              <a:rPr lang="fr-CA" dirty="0" err="1"/>
              <a:t>dapibus</a:t>
            </a:r>
            <a:r>
              <a:rPr lang="fr-CA" dirty="0"/>
              <a:t>. Suspendisse </a:t>
            </a:r>
            <a:r>
              <a:rPr lang="fr-CA" dirty="0" err="1"/>
              <a:t>potenti</a:t>
            </a:r>
            <a:r>
              <a:rPr lang="fr-CA" dirty="0"/>
              <a:t>. </a:t>
            </a:r>
            <a:r>
              <a:rPr lang="en-US" dirty="0"/>
              <a:t>In </a:t>
            </a:r>
            <a:r>
              <a:rPr lang="en-US" dirty="0" err="1"/>
              <a:t>hac</a:t>
            </a:r>
            <a:r>
              <a:rPr lang="en-US" dirty="0"/>
              <a:t> </a:t>
            </a:r>
            <a:r>
              <a:rPr lang="en-US" dirty="0" err="1"/>
              <a:t>habitasse</a:t>
            </a:r>
            <a:r>
              <a:rPr lang="en-US" dirty="0"/>
              <a:t> </a:t>
            </a:r>
            <a:r>
              <a:rPr lang="en-US" dirty="0" err="1"/>
              <a:t>platea</a:t>
            </a:r>
            <a:r>
              <a:rPr lang="en-US" dirty="0"/>
              <a:t> </a:t>
            </a:r>
            <a:r>
              <a:rPr lang="en-US" dirty="0" err="1"/>
              <a:t>dictumst</a:t>
            </a:r>
            <a:r>
              <a:rPr lang="en-US" dirty="0"/>
              <a:t>. </a:t>
            </a:r>
            <a:r>
              <a:rPr lang="en-US" dirty="0" err="1"/>
              <a:t>Nulla</a:t>
            </a:r>
            <a:r>
              <a:rPr lang="en-US" dirty="0"/>
              <a:t> </a:t>
            </a:r>
            <a:r>
              <a:rPr lang="en-US" dirty="0" err="1"/>
              <a:t>dignissim</a:t>
            </a:r>
            <a:r>
              <a:rPr lang="en-US" dirty="0"/>
              <a:t> </a:t>
            </a:r>
            <a:r>
              <a:rPr lang="en-US" dirty="0" err="1"/>
              <a:t>elit</a:t>
            </a:r>
            <a:r>
              <a:rPr lang="en-US" dirty="0"/>
              <a:t> in </a:t>
            </a:r>
            <a:r>
              <a:rPr lang="en-US" dirty="0" err="1"/>
              <a:t>leo</a:t>
            </a:r>
            <a:r>
              <a:rPr lang="en-US" dirty="0"/>
              <a:t> maximus </a:t>
            </a:r>
            <a:r>
              <a:rPr lang="en-US" dirty="0" err="1"/>
              <a:t>pulvinar</a:t>
            </a:r>
            <a:r>
              <a:rPr lang="en-US" dirty="0"/>
              <a:t>. Nam </a:t>
            </a:r>
            <a:r>
              <a:rPr lang="en-US" dirty="0" err="1"/>
              <a:t>ut</a:t>
            </a:r>
            <a:r>
              <a:rPr lang="en-US" dirty="0"/>
              <a:t> lorem </a:t>
            </a:r>
            <a:r>
              <a:rPr lang="en-US" dirty="0" err="1"/>
              <a:t>tempor</a:t>
            </a:r>
            <a:r>
              <a:rPr lang="en-US" dirty="0"/>
              <a:t>, </a:t>
            </a:r>
            <a:r>
              <a:rPr lang="en-US" dirty="0" err="1"/>
              <a:t>vestibulum</a:t>
            </a:r>
            <a:r>
              <a:rPr lang="en-US" dirty="0"/>
              <a:t> </a:t>
            </a:r>
            <a:r>
              <a:rPr lang="en-US" dirty="0" err="1"/>
              <a:t>diam</a:t>
            </a:r>
            <a:r>
              <a:rPr lang="en-US" dirty="0"/>
              <a:t> at, </a:t>
            </a:r>
            <a:r>
              <a:rPr lang="en-US" dirty="0" err="1"/>
              <a:t>tincidunt</a:t>
            </a:r>
            <a:r>
              <a:rPr lang="en-US" dirty="0"/>
              <a:t> est. </a:t>
            </a:r>
            <a:r>
              <a:rPr lang="en-US" dirty="0" err="1"/>
              <a:t>Vestibulum</a:t>
            </a:r>
            <a:r>
              <a:rPr lang="en-US" dirty="0"/>
              <a:t> </a:t>
            </a:r>
            <a:r>
              <a:rPr lang="en-US" dirty="0" err="1"/>
              <a:t>sem</a:t>
            </a:r>
            <a:r>
              <a:rPr lang="en-US" dirty="0"/>
              <a:t> </a:t>
            </a:r>
            <a:r>
              <a:rPr lang="en-US" dirty="0" err="1"/>
              <a:t>massa</a:t>
            </a:r>
            <a:r>
              <a:rPr lang="en-US" dirty="0"/>
              <a:t>, </a:t>
            </a:r>
            <a:r>
              <a:rPr lang="en-US" dirty="0" err="1"/>
              <a:t>iaculis</a:t>
            </a:r>
            <a:r>
              <a:rPr lang="en-US" dirty="0"/>
              <a:t> </a:t>
            </a:r>
            <a:r>
              <a:rPr lang="en-US" dirty="0" err="1"/>
              <a:t>quis</a:t>
            </a:r>
            <a:r>
              <a:rPr lang="en-US" dirty="0"/>
              <a:t> </a:t>
            </a:r>
            <a:r>
              <a:rPr lang="en-US" dirty="0" err="1"/>
              <a:t>purus</a:t>
            </a:r>
            <a:r>
              <a:rPr lang="en-US" dirty="0"/>
              <a:t> ac, </a:t>
            </a:r>
            <a:r>
              <a:rPr lang="en-US" dirty="0" err="1"/>
              <a:t>euismod</a:t>
            </a:r>
            <a:r>
              <a:rPr lang="en-US" dirty="0"/>
              <a:t> </a:t>
            </a:r>
            <a:r>
              <a:rPr lang="en-US" dirty="0" err="1"/>
              <a:t>lacinia</a:t>
            </a:r>
            <a:r>
              <a:rPr lang="en-US" dirty="0"/>
              <a:t> magna. </a:t>
            </a:r>
            <a:r>
              <a:rPr lang="en-US" dirty="0" err="1"/>
              <a:t>Aliquam</a:t>
            </a:r>
            <a:r>
              <a:rPr lang="en-US" dirty="0"/>
              <a:t> ex </a:t>
            </a:r>
            <a:r>
              <a:rPr lang="en-US" dirty="0" err="1"/>
              <a:t>diam</a:t>
            </a:r>
            <a:r>
              <a:rPr lang="en-US" dirty="0"/>
              <a:t>, </a:t>
            </a:r>
            <a:r>
              <a:rPr lang="en-US" dirty="0" err="1"/>
              <a:t>pretium</a:t>
            </a:r>
            <a:r>
              <a:rPr lang="en-US" dirty="0"/>
              <a:t> a </a:t>
            </a:r>
            <a:r>
              <a:rPr lang="en-US" dirty="0" err="1"/>
              <a:t>porttitor</a:t>
            </a:r>
            <a:r>
              <a:rPr lang="en-US" dirty="0"/>
              <a:t> </a:t>
            </a:r>
            <a:r>
              <a:rPr lang="en-US" dirty="0" err="1"/>
              <a:t>eget</a:t>
            </a:r>
            <a:r>
              <a:rPr lang="en-US" dirty="0"/>
              <a:t>, </a:t>
            </a:r>
            <a:r>
              <a:rPr lang="en-US" dirty="0" err="1"/>
              <a:t>aliquam</a:t>
            </a:r>
            <a:r>
              <a:rPr lang="en-US" dirty="0"/>
              <a:t> in </a:t>
            </a:r>
            <a:r>
              <a:rPr lang="en-US" dirty="0" err="1"/>
              <a:t>orci</a:t>
            </a:r>
            <a:r>
              <a:rPr lang="en-US" dirty="0"/>
              <a:t>. </a:t>
            </a:r>
            <a:r>
              <a:rPr lang="fr-CA" dirty="0" err="1"/>
              <a:t>Etiam</a:t>
            </a:r>
            <a:r>
              <a:rPr lang="fr-CA" dirty="0"/>
              <a:t> at </a:t>
            </a:r>
            <a:r>
              <a:rPr lang="fr-CA" dirty="0" err="1"/>
              <a:t>finibus</a:t>
            </a:r>
            <a:r>
              <a:rPr lang="fr-CA" dirty="0"/>
              <a:t> </a:t>
            </a:r>
            <a:r>
              <a:rPr lang="fr-CA" dirty="0" err="1"/>
              <a:t>orci</a:t>
            </a:r>
            <a:r>
              <a:rPr lang="fr-CA" dirty="0"/>
              <a:t>, non </a:t>
            </a:r>
            <a:r>
              <a:rPr lang="fr-CA" dirty="0" err="1"/>
              <a:t>eleifend</a:t>
            </a:r>
            <a:r>
              <a:rPr lang="fr-CA" dirty="0"/>
              <a:t> </a:t>
            </a:r>
            <a:r>
              <a:rPr lang="fr-CA" dirty="0" err="1"/>
              <a:t>mauris</a:t>
            </a:r>
            <a:r>
              <a:rPr lang="fr-CA" dirty="0"/>
              <a:t>. </a:t>
            </a:r>
            <a:r>
              <a:rPr lang="fr-CA" dirty="0" err="1"/>
              <a:t>Fusce</a:t>
            </a:r>
            <a:r>
              <a:rPr lang="fr-CA" dirty="0"/>
              <a:t> at </a:t>
            </a:r>
            <a:r>
              <a:rPr lang="fr-CA" dirty="0" err="1"/>
              <a:t>turpis</a:t>
            </a:r>
            <a:r>
              <a:rPr lang="fr-CA" dirty="0"/>
              <a:t> </a:t>
            </a:r>
            <a:r>
              <a:rPr lang="fr-CA" dirty="0" err="1"/>
              <a:t>risus</a:t>
            </a:r>
            <a:r>
              <a:rPr lang="fr-CA" dirty="0"/>
              <a:t>. Ut </a:t>
            </a:r>
            <a:r>
              <a:rPr lang="fr-CA" dirty="0" err="1"/>
              <a:t>interdum</a:t>
            </a:r>
            <a:r>
              <a:rPr lang="fr-CA" dirty="0"/>
              <a:t> </a:t>
            </a:r>
            <a:r>
              <a:rPr lang="fr-CA" dirty="0" err="1"/>
              <a:t>blandit</a:t>
            </a:r>
            <a:r>
              <a:rPr lang="fr-CA" dirty="0"/>
              <a:t> libero, </a:t>
            </a:r>
            <a:r>
              <a:rPr lang="fr-CA" dirty="0" err="1"/>
              <a:t>ac</a:t>
            </a:r>
            <a:r>
              <a:rPr lang="fr-CA" dirty="0"/>
              <a:t> </a:t>
            </a:r>
            <a:r>
              <a:rPr lang="fr-CA" dirty="0" err="1"/>
              <a:t>iaculis</a:t>
            </a:r>
            <a:r>
              <a:rPr lang="fr-CA" dirty="0"/>
              <a:t> </a:t>
            </a:r>
            <a:r>
              <a:rPr lang="fr-CA" dirty="0" err="1"/>
              <a:t>velit</a:t>
            </a:r>
            <a:r>
              <a:rPr lang="fr-CA" dirty="0"/>
              <a:t> mollis ut. </a:t>
            </a:r>
            <a:r>
              <a:rPr lang="en-US" dirty="0"/>
              <a:t>Nam </a:t>
            </a:r>
            <a:r>
              <a:rPr lang="en-US" dirty="0" err="1"/>
              <a:t>diam</a:t>
            </a:r>
            <a:r>
              <a:rPr lang="en-US" dirty="0"/>
              <a:t> </a:t>
            </a:r>
            <a:r>
              <a:rPr lang="en-US" dirty="0" err="1"/>
              <a:t>eros</a:t>
            </a:r>
            <a:r>
              <a:rPr lang="en-US" dirty="0"/>
              <a:t>, </a:t>
            </a:r>
            <a:r>
              <a:rPr lang="en-US" dirty="0" err="1"/>
              <a:t>accumsan</a:t>
            </a:r>
            <a:r>
              <a:rPr lang="en-US" dirty="0"/>
              <a:t> sit </a:t>
            </a:r>
            <a:r>
              <a:rPr lang="en-US" dirty="0" err="1"/>
              <a:t>amet</a:t>
            </a:r>
            <a:r>
              <a:rPr lang="en-US" dirty="0"/>
              <a:t> </a:t>
            </a:r>
            <a:r>
              <a:rPr lang="en-US" dirty="0" err="1"/>
              <a:t>urna</a:t>
            </a:r>
            <a:r>
              <a:rPr lang="en-US" dirty="0"/>
              <a:t> </a:t>
            </a:r>
            <a:r>
              <a:rPr lang="en-US" dirty="0" err="1"/>
              <a:t>sed</a:t>
            </a:r>
            <a:r>
              <a:rPr lang="en-US" dirty="0"/>
              <a:t>, </a:t>
            </a:r>
            <a:r>
              <a:rPr lang="en-US" dirty="0" err="1"/>
              <a:t>venenatis</a:t>
            </a:r>
            <a:r>
              <a:rPr lang="en-US" dirty="0"/>
              <a:t> </a:t>
            </a:r>
            <a:r>
              <a:rPr lang="en-US" dirty="0" err="1"/>
              <a:t>ultrices</a:t>
            </a:r>
            <a:r>
              <a:rPr lang="en-US" dirty="0"/>
              <a:t> ex.</a:t>
            </a:r>
          </a:p>
        </p:txBody>
      </p:sp>
      <p:sp>
        <p:nvSpPr>
          <p:cNvPr id="4" name="Slide Number Placeholder 3"/>
          <p:cNvSpPr>
            <a:spLocks noGrp="1"/>
          </p:cNvSpPr>
          <p:nvPr>
            <p:ph type="sldNum" sz="quarter" idx="10"/>
          </p:nvPr>
        </p:nvSpPr>
        <p:spPr/>
        <p:txBody>
          <a:bodyPr/>
          <a:lstStyle/>
          <a:p>
            <a:fld id="{EE26C76E-9D52-4597-B4ED-D14C332BE7B5}" type="slidenum">
              <a:rPr lang="en-US" smtClean="0"/>
              <a:t>4</a:t>
            </a:fld>
            <a:endParaRPr lang="en-US" dirty="0"/>
          </a:p>
        </p:txBody>
      </p:sp>
    </p:spTree>
    <p:extLst>
      <p:ext uri="{BB962C8B-B14F-4D97-AF65-F5344CB8AC3E}">
        <p14:creationId xmlns:p14="http://schemas.microsoft.com/office/powerpoint/2010/main" val="3866169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US" sz="1100" b="0" i="0" dirty="0" err="1" smtClean="0">
                <a:solidFill>
                  <a:srgbClr val="000000"/>
                </a:solidFill>
                <a:effectLst/>
                <a:latin typeface="Arial" panose="020B0604020202020204" pitchFamily="34" charset="0"/>
              </a:rPr>
              <a:t>Aenean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felis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tempor</a:t>
            </a:r>
            <a:r>
              <a:rPr lang="en-US" sz="1100" b="0" i="0" dirty="0" smtClean="0">
                <a:solidFill>
                  <a:srgbClr val="000000"/>
                </a:solidFill>
                <a:effectLst/>
                <a:latin typeface="Arial" panose="020B0604020202020204" pitchFamily="34" charset="0"/>
              </a:rPr>
              <a:t>. In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ex </a:t>
            </a:r>
            <a:r>
              <a:rPr lang="en-US" sz="1100" b="0" i="0" dirty="0" err="1" smtClean="0">
                <a:solidFill>
                  <a:srgbClr val="000000"/>
                </a:solidFill>
                <a:effectLst/>
                <a:latin typeface="Arial" panose="020B0604020202020204" pitchFamily="34" charset="0"/>
              </a:rPr>
              <a:t>sollicitudin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odio</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Pellentesque</a:t>
            </a:r>
            <a:r>
              <a:rPr lang="en-US" sz="1100" b="0" i="0" dirty="0" smtClean="0">
                <a:solidFill>
                  <a:srgbClr val="000000"/>
                </a:solidFill>
                <a:effectLst/>
                <a:latin typeface="Arial" panose="020B0604020202020204" pitchFamily="34" charset="0"/>
              </a:rPr>
              <a:t> habitant </a:t>
            </a:r>
            <a:r>
              <a:rPr lang="en-US" sz="1100" b="0" i="0" dirty="0" err="1" smtClean="0">
                <a:solidFill>
                  <a:srgbClr val="000000"/>
                </a:solidFill>
                <a:effectLst/>
                <a:latin typeface="Arial" panose="020B0604020202020204" pitchFamily="34" charset="0"/>
              </a:rPr>
              <a:t>morbi</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tristique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senectus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netus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malesuada</a:t>
            </a:r>
            <a:r>
              <a:rPr lang="en-US" sz="1100" b="0" i="0" dirty="0" smtClean="0">
                <a:solidFill>
                  <a:srgbClr val="000000"/>
                </a:solidFill>
                <a:effectLst/>
                <a:latin typeface="Arial" panose="020B0604020202020204" pitchFamily="34" charset="0"/>
              </a:rPr>
              <a:t> fames ac </a:t>
            </a:r>
            <a:r>
              <a:rPr lang="en-US" sz="1100" b="0" i="0" dirty="0" err="1" smtClean="0">
                <a:solidFill>
                  <a:srgbClr val="000000"/>
                </a:solidFill>
                <a:effectLst/>
                <a:latin typeface="Arial" panose="020B0604020202020204" pitchFamily="34" charset="0"/>
              </a:rPr>
              <a:t>turpis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Suspendisse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massa</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neque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semper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condimentum</a:t>
            </a:r>
            <a:r>
              <a:rPr lang="en-US" sz="1100" b="0" i="0" dirty="0" smtClean="0">
                <a:solidFill>
                  <a:srgbClr val="000000"/>
                </a:solidFill>
                <a:effectLst/>
                <a:latin typeface="Arial" panose="020B0604020202020204" pitchFamily="34" charset="0"/>
              </a:rPr>
              <a:t> lorem </a:t>
            </a:r>
            <a:r>
              <a:rPr lang="en-US" sz="1100" b="0" i="0" dirty="0" err="1" smtClean="0">
                <a:solidFill>
                  <a:srgbClr val="000000"/>
                </a:solidFill>
                <a:effectLst/>
                <a:latin typeface="Arial" panose="020B0604020202020204" pitchFamily="34" charset="0"/>
              </a:rPr>
              <a:t>viverra</a:t>
            </a:r>
            <a:r>
              <a:rPr lang="en-US" sz="1100" b="0" i="0" dirty="0" smtClean="0">
                <a:solidFill>
                  <a:srgbClr val="000000"/>
                </a:solidFill>
                <a:effectLst/>
                <a:latin typeface="Arial" panose="020B0604020202020204" pitchFamily="34" charset="0"/>
              </a:rPr>
              <a:t> id. </a:t>
            </a:r>
            <a:r>
              <a:rPr lang="en-US" sz="1100" b="0" i="0" dirty="0" err="1" smtClean="0">
                <a:solidFill>
                  <a:srgbClr val="000000"/>
                </a:solidFill>
                <a:effectLst/>
                <a:latin typeface="Arial" panose="020B0604020202020204" pitchFamily="34" charset="0"/>
              </a:rPr>
              <a:t>Nullam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fermentum</a:t>
            </a:r>
            <a:r>
              <a:rPr lang="en-US" sz="1100" b="0" i="0" dirty="0" smtClean="0">
                <a:solidFill>
                  <a:srgbClr val="000000"/>
                </a:solidFill>
                <a:effectLst/>
                <a:latin typeface="Arial" panose="020B0604020202020204" pitchFamily="34" charset="0"/>
              </a:rPr>
              <a:t> pharetra gravida. Maecenas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id dolor et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Vivamus</a:t>
            </a:r>
            <a:r>
              <a:rPr lang="en-US" sz="1100" b="0" i="0" dirty="0" smtClean="0">
                <a:solidFill>
                  <a:srgbClr val="000000"/>
                </a:solidFill>
                <a:effectLst/>
                <a:latin typeface="Arial" panose="020B0604020202020204" pitchFamily="34" charset="0"/>
              </a:rPr>
              <a:t> ligula ante,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vitae, maximus et lacus.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vitae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id porta.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lorem.</a:t>
            </a:r>
          </a:p>
          <a:p>
            <a:pPr algn="just">
              <a:spcAft>
                <a:spcPts val="600"/>
              </a:spcAft>
            </a:pPr>
            <a:r>
              <a:rPr lang="en-US" sz="1100" b="0" i="0" dirty="0" smtClean="0">
                <a:solidFill>
                  <a:srgbClr val="000000"/>
                </a:solidFill>
                <a:effectLst/>
                <a:latin typeface="Arial" panose="020B0604020202020204" pitchFamily="34" charset="0"/>
              </a:rPr>
              <a:t>Cum </a:t>
            </a:r>
            <a:r>
              <a:rPr lang="en-US" sz="1100" b="0" i="0" dirty="0" err="1" smtClean="0">
                <a:solidFill>
                  <a:srgbClr val="000000"/>
                </a:solidFill>
                <a:effectLst/>
                <a:latin typeface="Arial" panose="020B0604020202020204" pitchFamily="34" charset="0"/>
              </a:rPr>
              <a:t>sociis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natoque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penatibus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magnis</a:t>
            </a:r>
            <a:r>
              <a:rPr lang="en-US" sz="1100" b="0" i="0" dirty="0" smtClean="0">
                <a:solidFill>
                  <a:srgbClr val="000000"/>
                </a:solidFill>
                <a:effectLst/>
                <a:latin typeface="Arial" panose="020B0604020202020204" pitchFamily="34" charset="0"/>
              </a:rPr>
              <a:t> dis parturient </a:t>
            </a:r>
            <a:r>
              <a:rPr lang="en-US" sz="1100" b="0" i="0" dirty="0" err="1" smtClean="0">
                <a:solidFill>
                  <a:srgbClr val="000000"/>
                </a:solidFill>
                <a:effectLst/>
                <a:latin typeface="Arial" panose="020B0604020202020204" pitchFamily="34" charset="0"/>
              </a:rPr>
              <a:t>montes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nascetur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ridiculus</a:t>
            </a:r>
            <a:r>
              <a:rPr lang="en-US" sz="1100" b="0" i="0" dirty="0" smtClean="0">
                <a:solidFill>
                  <a:srgbClr val="000000"/>
                </a:solidFill>
                <a:effectLst/>
                <a:latin typeface="Arial" panose="020B0604020202020204" pitchFamily="34" charset="0"/>
              </a:rPr>
              <a:t> mus. </a:t>
            </a:r>
            <a:r>
              <a:rPr lang="en-US" sz="1100" b="0" i="0" dirty="0" err="1" smtClean="0">
                <a:solidFill>
                  <a:srgbClr val="000000"/>
                </a:solidFill>
                <a:effectLst/>
                <a:latin typeface="Arial" panose="020B0604020202020204" pitchFamily="34" charset="0"/>
              </a:rPr>
              <a:t>Proin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volutpat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Fusce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efficitur</a:t>
            </a:r>
            <a:r>
              <a:rPr lang="en-US" sz="1100" b="0" i="0" dirty="0" smtClean="0">
                <a:solidFill>
                  <a:srgbClr val="000000"/>
                </a:solidFill>
                <a:effectLst/>
                <a:latin typeface="Arial" panose="020B0604020202020204" pitchFamily="34" charset="0"/>
              </a:rPr>
              <a:t> ante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Duis</a:t>
            </a:r>
            <a:r>
              <a:rPr lang="en-US" sz="1100" b="0" i="0" dirty="0" smtClean="0">
                <a:solidFill>
                  <a:srgbClr val="000000"/>
                </a:solidFill>
                <a:effectLst/>
                <a:latin typeface="Arial" panose="020B0604020202020204" pitchFamily="34" charset="0"/>
              </a:rPr>
              <a:t> lacus ligula, maximus </a:t>
            </a:r>
            <a:r>
              <a:rPr lang="en-US" sz="1100" b="0" i="0" dirty="0" err="1" smtClean="0">
                <a:solidFill>
                  <a:srgbClr val="000000"/>
                </a:solidFill>
                <a:effectLst/>
                <a:latin typeface="Arial" panose="020B0604020202020204" pitchFamily="34" charset="0"/>
              </a:rPr>
              <a:t>nec</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elementum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hendrerit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imperdiet</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placerat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sem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iaculis</a:t>
            </a:r>
            <a:r>
              <a:rPr lang="en-US" sz="1100" b="0" i="0" dirty="0" smtClean="0">
                <a:solidFill>
                  <a:srgbClr val="000000"/>
                </a:solidFill>
                <a:effectLst/>
                <a:latin typeface="Arial" panose="020B0604020202020204" pitchFamily="34" charset="0"/>
              </a:rPr>
              <a:t> lacus porta </a:t>
            </a:r>
            <a:r>
              <a:rPr lang="en-US" sz="1100" b="0" i="0" dirty="0" err="1" smtClean="0">
                <a:solidFill>
                  <a:srgbClr val="000000"/>
                </a:solidFill>
                <a:effectLst/>
                <a:latin typeface="Arial" panose="020B0604020202020204" pitchFamily="34" charset="0"/>
              </a:rPr>
              <a:t>molestie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ultricies</a:t>
            </a:r>
            <a:r>
              <a:rPr lang="en-US" sz="1100" b="0" i="0" dirty="0" smtClean="0">
                <a:solidFill>
                  <a:srgbClr val="000000"/>
                </a:solidFill>
                <a:effectLst/>
                <a:latin typeface="Arial" panose="020B0604020202020204" pitchFamily="34" charset="0"/>
              </a:rPr>
              <a:t> dui. </a:t>
            </a:r>
            <a:r>
              <a:rPr lang="en-US" sz="1100" b="0" i="0" dirty="0" err="1" smtClean="0">
                <a:solidFill>
                  <a:srgbClr val="000000"/>
                </a:solidFill>
                <a:effectLst/>
                <a:latin typeface="Arial" panose="020B0604020202020204" pitchFamily="34" charset="0"/>
              </a:rPr>
              <a:t>Quisque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facilisis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porta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euismod</a:t>
            </a:r>
            <a:r>
              <a:rPr lang="en-US" sz="1100" b="0" i="0" dirty="0" smtClean="0">
                <a:solidFill>
                  <a:srgbClr val="000000"/>
                </a:solidFill>
                <a:effectLst/>
                <a:latin typeface="Arial" panose="020B0604020202020204" pitchFamily="34" charset="0"/>
              </a:rPr>
              <a:t> dolor </a:t>
            </a:r>
            <a:r>
              <a:rPr lang="en-US" sz="1100" b="0" i="0" dirty="0" err="1" smtClean="0">
                <a:solidFill>
                  <a:srgbClr val="000000"/>
                </a:solidFill>
                <a:effectLst/>
                <a:latin typeface="Arial" panose="020B0604020202020204" pitchFamily="34" charset="0"/>
              </a:rPr>
              <a:t>purus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Integer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pharetra, maximus magna </a:t>
            </a:r>
            <a:r>
              <a:rPr lang="en-US" sz="1100" b="0" i="0" dirty="0" err="1" smtClean="0">
                <a:solidFill>
                  <a:srgbClr val="000000"/>
                </a:solidFill>
                <a:effectLst/>
                <a:latin typeface="Arial" panose="020B0604020202020204" pitchFamily="34" charset="0"/>
              </a:rPr>
              <a:t>venenatis</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nibh</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maximus </a:t>
            </a:r>
            <a:r>
              <a:rPr lang="en-US" sz="1100" b="0" i="0" dirty="0" err="1" smtClean="0">
                <a:solidFill>
                  <a:srgbClr val="000000"/>
                </a:solidFill>
                <a:effectLst/>
                <a:latin typeface="Arial" panose="020B0604020202020204" pitchFamily="34" charset="0"/>
              </a:rPr>
              <a:t>porttitor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finibus</a:t>
            </a:r>
            <a:r>
              <a:rPr lang="en-US" sz="1100" b="0" i="0" dirty="0" smtClean="0">
                <a:solidFill>
                  <a:srgbClr val="000000"/>
                </a:solidFill>
                <a:effectLst/>
                <a:latin typeface="Arial" panose="020B0604020202020204" pitchFamily="34" charset="0"/>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5</a:t>
            </a:fld>
            <a:endParaRPr lang="en-US" dirty="0"/>
          </a:p>
        </p:txBody>
      </p:sp>
    </p:spTree>
    <p:extLst>
      <p:ext uri="{BB962C8B-B14F-4D97-AF65-F5344CB8AC3E}">
        <p14:creationId xmlns:p14="http://schemas.microsoft.com/office/powerpoint/2010/main" val="3996047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varius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ipsum in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lacus mi,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in dui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non lorem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gravida.</a:t>
            </a:r>
          </a:p>
          <a:p>
            <a:r>
              <a:rPr lang="en-US" sz="1200" b="0" i="0" kern="1200" dirty="0" smtClean="0">
                <a:solidFill>
                  <a:schemeClr val="tx1"/>
                </a:solidFill>
                <a:effectLst/>
                <a:latin typeface="+mn-lt"/>
                <a:ea typeface="+mn-ea"/>
                <a:cs typeface="+mn-cs"/>
              </a:rPr>
              <a:t>Integer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Nunc ac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ante ipsum </a:t>
            </a:r>
            <a:r>
              <a:rPr lang="en-US" sz="1200" b="0" i="0" kern="1200" dirty="0" err="1" smtClean="0">
                <a:solidFill>
                  <a:schemeClr val="tx1"/>
                </a:solidFill>
                <a:effectLst/>
                <a:latin typeface="+mn-lt"/>
                <a:ea typeface="+mn-ea"/>
                <a:cs typeface="+mn-cs"/>
              </a:rPr>
              <a:t>primis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cubilia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semper et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id ligula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mi.</a:t>
            </a:r>
          </a:p>
        </p:txBody>
      </p:sp>
      <p:sp>
        <p:nvSpPr>
          <p:cNvPr id="4" name="Slide Number Placeholder 3"/>
          <p:cNvSpPr>
            <a:spLocks noGrp="1"/>
          </p:cNvSpPr>
          <p:nvPr>
            <p:ph type="sldNum" sz="quarter" idx="10"/>
          </p:nvPr>
        </p:nvSpPr>
        <p:spPr/>
        <p:txBody>
          <a:bodyPr/>
          <a:lstStyle/>
          <a:p>
            <a:fld id="{EE26C76E-9D52-4597-B4ED-D14C332BE7B5}" type="slidenum">
              <a:rPr lang="en-US" smtClean="0"/>
              <a:t>6</a:t>
            </a:fld>
            <a:endParaRPr lang="en-US" dirty="0"/>
          </a:p>
        </p:txBody>
      </p:sp>
    </p:spTree>
    <p:extLst>
      <p:ext uri="{BB962C8B-B14F-4D97-AF65-F5344CB8AC3E}">
        <p14:creationId xmlns:p14="http://schemas.microsoft.com/office/powerpoint/2010/main" val="35739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Nam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dui.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lacus,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Nam et libero ac ipsum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a:t>
            </a:r>
          </a:p>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quam. Integer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est.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lorem.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ligula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7</a:t>
            </a:fld>
            <a:endParaRPr lang="en-US" dirty="0"/>
          </a:p>
        </p:txBody>
      </p:sp>
    </p:spTree>
    <p:extLst>
      <p:ext uri="{BB962C8B-B14F-4D97-AF65-F5344CB8AC3E}">
        <p14:creationId xmlns:p14="http://schemas.microsoft.com/office/powerpoint/2010/main" val="1154990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ligula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vel.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libero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non, pharetra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libero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8</a:t>
            </a:fld>
            <a:endParaRPr lang="en-US" dirty="0"/>
          </a:p>
        </p:txBody>
      </p:sp>
    </p:spTree>
    <p:extLst>
      <p:ext uri="{BB962C8B-B14F-4D97-AF65-F5344CB8AC3E}">
        <p14:creationId xmlns:p14="http://schemas.microsoft.com/office/powerpoint/2010/main" val="3810994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lorem. Integer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Phasellus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libero, semper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dirty="0"/>
          </a:p>
        </p:txBody>
      </p:sp>
    </p:spTree>
    <p:extLst>
      <p:ext uri="{BB962C8B-B14F-4D97-AF65-F5344CB8AC3E}">
        <p14:creationId xmlns:p14="http://schemas.microsoft.com/office/powerpoint/2010/main" val="14763254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dirty="0">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dirty="0" smtClean="0">
                <a:solidFill>
                  <a:srgbClr val="775F55"/>
                </a:solidFill>
              </a:rPr>
              <a:t>Copyright 2016 Java Tucana, Inc.</a:t>
            </a:r>
            <a:endParaRPr lang="en-US" dirty="0">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dirty="0">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5-May-16</a:t>
            </a:fld>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5-May-16</a:t>
            </a:fld>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Excel_Worksheet.xlsx"/></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slideLayout" Target="../slideLayouts/slideLayout2.xml"/><Relationship Id="rId7" Type="http://schemas.openxmlformats.org/officeDocument/2006/relationships/diagramQuickStyle" Target="../diagrams/quickStyle7.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9.png"/><Relationship Id="rId4" Type="http://schemas.openxmlformats.org/officeDocument/2006/relationships/notesSlide" Target="../notesSlides/notesSlide9.xml"/><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10</a:t>
            </a:fld>
            <a:endParaRPr lang="en-US" dirty="0">
              <a:solidFill>
                <a:prstClr val="black"/>
              </a:solidFill>
            </a:endParaRPr>
          </a:p>
        </p:txBody>
      </p:sp>
      <p:pic>
        <p:nvPicPr>
          <p:cNvPr id="8" name="Mixing Coffee Beans">
            <a:hlinkClick r:id="" action="ppaction://media"/>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5"/>
          <a:stretch>
            <a:fillRect/>
          </a:stretch>
        </p:blipFill>
        <p:spPr>
          <a:xfrm>
            <a:off x="1340341" y="618517"/>
            <a:ext cx="9511318" cy="5349648"/>
          </a:xfrm>
        </p:spPr>
      </p:pic>
    </p:spTree>
    <p:extLst>
      <p:ext uri="{BB962C8B-B14F-4D97-AF65-F5344CB8AC3E}">
        <p14:creationId xmlns:p14="http://schemas.microsoft.com/office/powerpoint/2010/main" val="9215515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84316936"/>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C2801CDD-59A3-4029-B482-9B4326722161}"/>
                                            </p:graphicEl>
                                          </p:spTgt>
                                        </p:tgtEl>
                                        <p:attrNameLst>
                                          <p:attrName>style.visibility</p:attrName>
                                        </p:attrNameLst>
                                      </p:cBhvr>
                                      <p:to>
                                        <p:strVal val="visible"/>
                                      </p:to>
                                    </p:set>
                                    <p:anim calcmode="lin" valueType="num">
                                      <p:cBhvr>
                                        <p:cTn id="7" dur="3000" fill="hold"/>
                                        <p:tgtEl>
                                          <p:spTgt spid="8">
                                            <p:graphicEl>
                                              <a:dgm id="{C2801CDD-59A3-4029-B482-9B4326722161}"/>
                                            </p:graphicEl>
                                          </p:spTgt>
                                        </p:tgtEl>
                                        <p:attrNameLst>
                                          <p:attrName>ppt_w</p:attrName>
                                        </p:attrNameLst>
                                      </p:cBhvr>
                                      <p:tavLst>
                                        <p:tav tm="0">
                                          <p:val>
                                            <p:fltVal val="0"/>
                                          </p:val>
                                        </p:tav>
                                        <p:tav tm="100000">
                                          <p:val>
                                            <p:strVal val="#ppt_w"/>
                                          </p:val>
                                        </p:tav>
                                      </p:tavLst>
                                    </p:anim>
                                    <p:anim calcmode="lin" valueType="num">
                                      <p:cBhvr>
                                        <p:cTn id="8" dur="3000" fill="hold"/>
                                        <p:tgtEl>
                                          <p:spTgt spid="8">
                                            <p:graphicEl>
                                              <a:dgm id="{C2801CDD-59A3-4029-B482-9B4326722161}"/>
                                            </p:graphicEl>
                                          </p:spTgt>
                                        </p:tgtEl>
                                        <p:attrNameLst>
                                          <p:attrName>ppt_h</p:attrName>
                                        </p:attrNameLst>
                                      </p:cBhvr>
                                      <p:tavLst>
                                        <p:tav tm="0">
                                          <p:val>
                                            <p:fltVal val="0"/>
                                          </p:val>
                                        </p:tav>
                                        <p:tav tm="100000">
                                          <p:val>
                                            <p:strVal val="#ppt_h"/>
                                          </p:val>
                                        </p:tav>
                                      </p:tavLst>
                                    </p:anim>
                                    <p:animEffect transition="in" filter="fade">
                                      <p:cBhvr>
                                        <p:cTn id="9" dur="3000"/>
                                        <p:tgtEl>
                                          <p:spTgt spid="8">
                                            <p:graphicEl>
                                              <a:dgm id="{C2801CDD-59A3-4029-B482-9B432672216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graphicEl>
                                              <a:dgm id="{F6E736C3-EFEB-4D5E-9337-3DCC6417FC6A}"/>
                                            </p:graphicEl>
                                          </p:spTgt>
                                        </p:tgtEl>
                                        <p:attrNameLst>
                                          <p:attrName>style.visibility</p:attrName>
                                        </p:attrNameLst>
                                      </p:cBhvr>
                                      <p:to>
                                        <p:strVal val="visible"/>
                                      </p:to>
                                    </p:set>
                                    <p:anim calcmode="lin" valueType="num">
                                      <p:cBhvr>
                                        <p:cTn id="14" dur="3000" fill="hold"/>
                                        <p:tgtEl>
                                          <p:spTgt spid="8">
                                            <p:graphicEl>
                                              <a:dgm id="{F6E736C3-EFEB-4D5E-9337-3DCC6417FC6A}"/>
                                            </p:graphicEl>
                                          </p:spTgt>
                                        </p:tgtEl>
                                        <p:attrNameLst>
                                          <p:attrName>ppt_w</p:attrName>
                                        </p:attrNameLst>
                                      </p:cBhvr>
                                      <p:tavLst>
                                        <p:tav tm="0">
                                          <p:val>
                                            <p:fltVal val="0"/>
                                          </p:val>
                                        </p:tav>
                                        <p:tav tm="100000">
                                          <p:val>
                                            <p:strVal val="#ppt_w"/>
                                          </p:val>
                                        </p:tav>
                                      </p:tavLst>
                                    </p:anim>
                                    <p:anim calcmode="lin" valueType="num">
                                      <p:cBhvr>
                                        <p:cTn id="15" dur="3000" fill="hold"/>
                                        <p:tgtEl>
                                          <p:spTgt spid="8">
                                            <p:graphicEl>
                                              <a:dgm id="{F6E736C3-EFEB-4D5E-9337-3DCC6417FC6A}"/>
                                            </p:graphicEl>
                                          </p:spTgt>
                                        </p:tgtEl>
                                        <p:attrNameLst>
                                          <p:attrName>ppt_h</p:attrName>
                                        </p:attrNameLst>
                                      </p:cBhvr>
                                      <p:tavLst>
                                        <p:tav tm="0">
                                          <p:val>
                                            <p:fltVal val="0"/>
                                          </p:val>
                                        </p:tav>
                                        <p:tav tm="100000">
                                          <p:val>
                                            <p:strVal val="#ppt_h"/>
                                          </p:val>
                                        </p:tav>
                                      </p:tavLst>
                                    </p:anim>
                                    <p:animEffect transition="in" filter="fade">
                                      <p:cBhvr>
                                        <p:cTn id="16" dur="3000"/>
                                        <p:tgtEl>
                                          <p:spTgt spid="8">
                                            <p:graphicEl>
                                              <a:dgm id="{F6E736C3-EFEB-4D5E-9337-3DCC6417FC6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graphicEl>
                                              <a:dgm id="{E2652BAF-50E4-4DB4-884B-312AF58275F6}"/>
                                            </p:graphicEl>
                                          </p:spTgt>
                                        </p:tgtEl>
                                        <p:attrNameLst>
                                          <p:attrName>style.visibility</p:attrName>
                                        </p:attrNameLst>
                                      </p:cBhvr>
                                      <p:to>
                                        <p:strVal val="visible"/>
                                      </p:to>
                                    </p:set>
                                    <p:anim calcmode="lin" valueType="num">
                                      <p:cBhvr>
                                        <p:cTn id="21" dur="3000" fill="hold"/>
                                        <p:tgtEl>
                                          <p:spTgt spid="8">
                                            <p:graphicEl>
                                              <a:dgm id="{E2652BAF-50E4-4DB4-884B-312AF58275F6}"/>
                                            </p:graphicEl>
                                          </p:spTgt>
                                        </p:tgtEl>
                                        <p:attrNameLst>
                                          <p:attrName>ppt_w</p:attrName>
                                        </p:attrNameLst>
                                      </p:cBhvr>
                                      <p:tavLst>
                                        <p:tav tm="0">
                                          <p:val>
                                            <p:fltVal val="0"/>
                                          </p:val>
                                        </p:tav>
                                        <p:tav tm="100000">
                                          <p:val>
                                            <p:strVal val="#ppt_w"/>
                                          </p:val>
                                        </p:tav>
                                      </p:tavLst>
                                    </p:anim>
                                    <p:anim calcmode="lin" valueType="num">
                                      <p:cBhvr>
                                        <p:cTn id="22" dur="3000" fill="hold"/>
                                        <p:tgtEl>
                                          <p:spTgt spid="8">
                                            <p:graphicEl>
                                              <a:dgm id="{E2652BAF-50E4-4DB4-884B-312AF58275F6}"/>
                                            </p:graphicEl>
                                          </p:spTgt>
                                        </p:tgtEl>
                                        <p:attrNameLst>
                                          <p:attrName>ppt_h</p:attrName>
                                        </p:attrNameLst>
                                      </p:cBhvr>
                                      <p:tavLst>
                                        <p:tav tm="0">
                                          <p:val>
                                            <p:fltVal val="0"/>
                                          </p:val>
                                        </p:tav>
                                        <p:tav tm="100000">
                                          <p:val>
                                            <p:strVal val="#ppt_h"/>
                                          </p:val>
                                        </p:tav>
                                      </p:tavLst>
                                    </p:anim>
                                    <p:animEffect transition="in" filter="fade">
                                      <p:cBhvr>
                                        <p:cTn id="23" dur="3000"/>
                                        <p:tgtEl>
                                          <p:spTgt spid="8">
                                            <p:graphicEl>
                                              <a:dgm id="{E2652BAF-50E4-4DB4-884B-312AF58275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graphicEl>
                                              <a:dgm id="{1C83693F-77A3-442C-8225-E1762B48C318}"/>
                                            </p:graphicEl>
                                          </p:spTgt>
                                        </p:tgtEl>
                                        <p:attrNameLst>
                                          <p:attrName>style.visibility</p:attrName>
                                        </p:attrNameLst>
                                      </p:cBhvr>
                                      <p:to>
                                        <p:strVal val="visible"/>
                                      </p:to>
                                    </p:set>
                                    <p:anim calcmode="lin" valueType="num">
                                      <p:cBhvr>
                                        <p:cTn id="28" dur="3000" fill="hold"/>
                                        <p:tgtEl>
                                          <p:spTgt spid="8">
                                            <p:graphicEl>
                                              <a:dgm id="{1C83693F-77A3-442C-8225-E1762B48C318}"/>
                                            </p:graphicEl>
                                          </p:spTgt>
                                        </p:tgtEl>
                                        <p:attrNameLst>
                                          <p:attrName>ppt_w</p:attrName>
                                        </p:attrNameLst>
                                      </p:cBhvr>
                                      <p:tavLst>
                                        <p:tav tm="0">
                                          <p:val>
                                            <p:fltVal val="0"/>
                                          </p:val>
                                        </p:tav>
                                        <p:tav tm="100000">
                                          <p:val>
                                            <p:strVal val="#ppt_w"/>
                                          </p:val>
                                        </p:tav>
                                      </p:tavLst>
                                    </p:anim>
                                    <p:anim calcmode="lin" valueType="num">
                                      <p:cBhvr>
                                        <p:cTn id="29" dur="3000" fill="hold"/>
                                        <p:tgtEl>
                                          <p:spTgt spid="8">
                                            <p:graphicEl>
                                              <a:dgm id="{1C83693F-77A3-442C-8225-E1762B48C318}"/>
                                            </p:graphicEl>
                                          </p:spTgt>
                                        </p:tgtEl>
                                        <p:attrNameLst>
                                          <p:attrName>ppt_h</p:attrName>
                                        </p:attrNameLst>
                                      </p:cBhvr>
                                      <p:tavLst>
                                        <p:tav tm="0">
                                          <p:val>
                                            <p:fltVal val="0"/>
                                          </p:val>
                                        </p:tav>
                                        <p:tav tm="100000">
                                          <p:val>
                                            <p:strVal val="#ppt_h"/>
                                          </p:val>
                                        </p:tav>
                                      </p:tavLst>
                                    </p:anim>
                                    <p:animEffect transition="in" filter="fade">
                                      <p:cBhvr>
                                        <p:cTn id="30" dur="3000"/>
                                        <p:tgtEl>
                                          <p:spTgt spid="8">
                                            <p:graphicEl>
                                              <a:dgm id="{1C83693F-77A3-442C-8225-E1762B48C3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85033401"/>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34D12417-0DEE-40F5-B59F-3CE39FBB98A0}"/>
                                            </p:graphicEl>
                                          </p:spTgt>
                                        </p:tgtEl>
                                        <p:attrNameLst>
                                          <p:attrName>style.visibility</p:attrName>
                                        </p:attrNameLst>
                                      </p:cBhvr>
                                      <p:to>
                                        <p:strVal val="visible"/>
                                      </p:to>
                                    </p:set>
                                    <p:animEffect transition="in" filter="fade">
                                      <p:cBhvr>
                                        <p:cTn id="7" dur="3000"/>
                                        <p:tgtEl>
                                          <p:spTgt spid="7">
                                            <p:graphicEl>
                                              <a:dgm id="{34D12417-0DEE-40F5-B59F-3CE39FBB98A0}"/>
                                            </p:graphicEl>
                                          </p:spTgt>
                                        </p:tgtEl>
                                      </p:cBhvr>
                                    </p:animEffect>
                                    <p:anim calcmode="lin" valueType="num">
                                      <p:cBhvr>
                                        <p:cTn id="8" dur="3000" fill="hold"/>
                                        <p:tgtEl>
                                          <p:spTgt spid="7">
                                            <p:graphicEl>
                                              <a:dgm id="{34D12417-0DEE-40F5-B59F-3CE39FBB98A0}"/>
                                            </p:graphicEl>
                                          </p:spTgt>
                                        </p:tgtEl>
                                        <p:attrNameLst>
                                          <p:attrName>ppt_x</p:attrName>
                                        </p:attrNameLst>
                                      </p:cBhvr>
                                      <p:tavLst>
                                        <p:tav tm="0">
                                          <p:val>
                                            <p:strVal val="#ppt_x"/>
                                          </p:val>
                                        </p:tav>
                                        <p:tav tm="100000">
                                          <p:val>
                                            <p:strVal val="#ppt_x"/>
                                          </p:val>
                                        </p:tav>
                                      </p:tavLst>
                                    </p:anim>
                                    <p:anim calcmode="lin" valueType="num">
                                      <p:cBhvr>
                                        <p:cTn id="9" dur="3000" fill="hold"/>
                                        <p:tgtEl>
                                          <p:spTgt spid="7">
                                            <p:graphicEl>
                                              <a:dgm id="{34D12417-0DEE-40F5-B59F-3CE39FBB98A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E50E5BE7-F89E-4CE4-BBFC-7DB4AD9AE532}"/>
                                            </p:graphicEl>
                                          </p:spTgt>
                                        </p:tgtEl>
                                        <p:attrNameLst>
                                          <p:attrName>style.visibility</p:attrName>
                                        </p:attrNameLst>
                                      </p:cBhvr>
                                      <p:to>
                                        <p:strVal val="visible"/>
                                      </p:to>
                                    </p:set>
                                    <p:animEffect transition="in" filter="fade">
                                      <p:cBhvr>
                                        <p:cTn id="14" dur="3000"/>
                                        <p:tgtEl>
                                          <p:spTgt spid="7">
                                            <p:graphicEl>
                                              <a:dgm id="{E50E5BE7-F89E-4CE4-BBFC-7DB4AD9AE532}"/>
                                            </p:graphicEl>
                                          </p:spTgt>
                                        </p:tgtEl>
                                      </p:cBhvr>
                                    </p:animEffect>
                                    <p:anim calcmode="lin" valueType="num">
                                      <p:cBhvr>
                                        <p:cTn id="15" dur="3000" fill="hold"/>
                                        <p:tgtEl>
                                          <p:spTgt spid="7">
                                            <p:graphicEl>
                                              <a:dgm id="{E50E5BE7-F89E-4CE4-BBFC-7DB4AD9AE532}"/>
                                            </p:graphicEl>
                                          </p:spTgt>
                                        </p:tgtEl>
                                        <p:attrNameLst>
                                          <p:attrName>ppt_x</p:attrName>
                                        </p:attrNameLst>
                                      </p:cBhvr>
                                      <p:tavLst>
                                        <p:tav tm="0">
                                          <p:val>
                                            <p:strVal val="#ppt_x"/>
                                          </p:val>
                                        </p:tav>
                                        <p:tav tm="100000">
                                          <p:val>
                                            <p:strVal val="#ppt_x"/>
                                          </p:val>
                                        </p:tav>
                                      </p:tavLst>
                                    </p:anim>
                                    <p:anim calcmode="lin" valueType="num">
                                      <p:cBhvr>
                                        <p:cTn id="16" dur="3000" fill="hold"/>
                                        <p:tgtEl>
                                          <p:spTgt spid="7">
                                            <p:graphicEl>
                                              <a:dgm id="{E50E5BE7-F89E-4CE4-BBFC-7DB4AD9AE532}"/>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04E704AC-9A97-4A5B-97DD-7332C8994A20}"/>
                                            </p:graphicEl>
                                          </p:spTgt>
                                        </p:tgtEl>
                                        <p:attrNameLst>
                                          <p:attrName>style.visibility</p:attrName>
                                        </p:attrNameLst>
                                      </p:cBhvr>
                                      <p:to>
                                        <p:strVal val="visible"/>
                                      </p:to>
                                    </p:set>
                                    <p:animEffect transition="in" filter="fade">
                                      <p:cBhvr>
                                        <p:cTn id="21" dur="3000"/>
                                        <p:tgtEl>
                                          <p:spTgt spid="7">
                                            <p:graphicEl>
                                              <a:dgm id="{04E704AC-9A97-4A5B-97DD-7332C8994A20}"/>
                                            </p:graphicEl>
                                          </p:spTgt>
                                        </p:tgtEl>
                                      </p:cBhvr>
                                    </p:animEffect>
                                    <p:anim calcmode="lin" valueType="num">
                                      <p:cBhvr>
                                        <p:cTn id="22" dur="3000" fill="hold"/>
                                        <p:tgtEl>
                                          <p:spTgt spid="7">
                                            <p:graphicEl>
                                              <a:dgm id="{04E704AC-9A97-4A5B-97DD-7332C8994A20}"/>
                                            </p:graphicEl>
                                          </p:spTgt>
                                        </p:tgtEl>
                                        <p:attrNameLst>
                                          <p:attrName>ppt_x</p:attrName>
                                        </p:attrNameLst>
                                      </p:cBhvr>
                                      <p:tavLst>
                                        <p:tav tm="0">
                                          <p:val>
                                            <p:strVal val="#ppt_x"/>
                                          </p:val>
                                        </p:tav>
                                        <p:tav tm="100000">
                                          <p:val>
                                            <p:strVal val="#ppt_x"/>
                                          </p:val>
                                        </p:tav>
                                      </p:tavLst>
                                    </p:anim>
                                    <p:anim calcmode="lin" valueType="num">
                                      <p:cBhvr>
                                        <p:cTn id="23" dur="3000" fill="hold"/>
                                        <p:tgtEl>
                                          <p:spTgt spid="7">
                                            <p:graphicEl>
                                              <a:dgm id="{04E704AC-9A97-4A5B-97DD-7332C8994A2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106" name="Worksheet" r:id="rId4" imgW="4678751" imgH="1112488" progId="Excel.Sheet.12">
                  <p:embed/>
                </p:oleObj>
              </mc:Choice>
              <mc:Fallback>
                <p:oleObj name="Worksheet" r:id="rId4" imgW="4678751" imgH="1112488" progId="Excel.Sheet.12">
                  <p:embed/>
                  <p:pic>
                    <p:nvPicPr>
                      <p:cNvPr id="0" name=""/>
                      <p:cNvPicPr/>
                      <p:nvPr/>
                    </p:nvPicPr>
                    <p:blipFill>
                      <a:blip r:embed="rId5"/>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686108020"/>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5D1A839B-F2EA-4046-A74F-481D91F99992}"/>
                                            </p:graphicEl>
                                          </p:spTgt>
                                        </p:tgtEl>
                                        <p:attrNameLst>
                                          <p:attrName>style.visibility</p:attrName>
                                        </p:attrNameLst>
                                      </p:cBhvr>
                                      <p:to>
                                        <p:strVal val="visible"/>
                                      </p:to>
                                    </p:set>
                                    <p:animEffect transition="in" filter="wipe(down)">
                                      <p:cBhvr>
                                        <p:cTn id="7" dur="5000"/>
                                        <p:tgtEl>
                                          <p:spTgt spid="3">
                                            <p:graphicEl>
                                              <a:dgm id="{5D1A839B-F2EA-4046-A74F-481D91F9999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graphicEl>
                                              <a:dgm id="{793183C1-C3B7-4221-AF2D-22966A14C04C}"/>
                                            </p:graphicEl>
                                          </p:spTgt>
                                        </p:tgtEl>
                                        <p:attrNameLst>
                                          <p:attrName>style.visibility</p:attrName>
                                        </p:attrNameLst>
                                      </p:cBhvr>
                                      <p:to>
                                        <p:strVal val="visible"/>
                                      </p:to>
                                    </p:set>
                                    <p:animEffect transition="in" filter="wipe(down)">
                                      <p:cBhvr>
                                        <p:cTn id="10" dur="5000"/>
                                        <p:tgtEl>
                                          <p:spTgt spid="3">
                                            <p:graphicEl>
                                              <a:dgm id="{793183C1-C3B7-4221-AF2D-22966A14C0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0" tmFilter="0, 0; .2, .5; .8, .5; 1, 0"/>
                                        <p:tgtEl>
                                          <p:spTgt spid="3">
                                            <p:graphicEl>
                                              <a:dgm id="{5D1A839B-F2EA-4046-A74F-481D91F99992}"/>
                                            </p:graphicEl>
                                          </p:spTgt>
                                        </p:tgtEl>
                                      </p:cBhvr>
                                    </p:animEffect>
                                    <p:animScale>
                                      <p:cBhvr>
                                        <p:cTn id="15" dur="2500" autoRev="1" fill="hold"/>
                                        <p:tgtEl>
                                          <p:spTgt spid="3">
                                            <p:graphicEl>
                                              <a:dgm id="{5D1A839B-F2EA-4046-A74F-481D91F99992}"/>
                                            </p:graphicEl>
                                          </p:spTgt>
                                        </p:tgtEl>
                                      </p:cBhvr>
                                      <p:by x="105000" y="105000"/>
                                    </p:animScale>
                                  </p:childTnLst>
                                </p:cTn>
                              </p:par>
                              <p:par>
                                <p:cTn id="16" presetID="26" presetClass="emph" presetSubtype="0" fill="hold" grpId="1" nodeType="withEffect">
                                  <p:stCondLst>
                                    <p:cond delay="0"/>
                                  </p:stCondLst>
                                  <p:childTnLst>
                                    <p:animEffect transition="out" filter="fade">
                                      <p:cBhvr>
                                        <p:cTn id="17" dur="5000" tmFilter="0, 0; .2, .5; .8, .5; 1, 0"/>
                                        <p:tgtEl>
                                          <p:spTgt spid="3">
                                            <p:graphicEl>
                                              <a:dgm id="{793183C1-C3B7-4221-AF2D-22966A14C04C}"/>
                                            </p:graphicEl>
                                          </p:spTgt>
                                        </p:tgtEl>
                                      </p:cBhvr>
                                    </p:animEffect>
                                    <p:animScale>
                                      <p:cBhvr>
                                        <p:cTn id="18" dur="2500" autoRev="1" fill="hold"/>
                                        <p:tgtEl>
                                          <p:spTgt spid="3">
                                            <p:graphicEl>
                                              <a:dgm id="{793183C1-C3B7-4221-AF2D-22966A14C04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2027021"/>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0" tmFilter="0, 0; .2, .5; .8, .5; 1, 0"/>
                                        <p:tgtEl>
                                          <p:spTgt spid="5"/>
                                        </p:tgtEl>
                                      </p:cBhvr>
                                    </p:animEffect>
                                    <p:animScale>
                                      <p:cBhvr>
                                        <p:cTn id="12" dur="2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35722332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84842173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7" name="Content Placeholder 6"/>
          <p:cNvSpPr>
            <a:spLocks noGrp="1"/>
          </p:cNvSpPr>
          <p:nvPr>
            <p:ph sz="quarter" idx="13"/>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dirty="0">
              <a:solidFill>
                <a:prstClr val="black"/>
              </a:solidFill>
            </a:endParaRPr>
          </a:p>
        </p:txBody>
      </p:sp>
      <p:graphicFrame>
        <p:nvGraphicFramePr>
          <p:cNvPr id="2" name="Diagram 1"/>
          <p:cNvGraphicFramePr/>
          <p:nvPr>
            <p:extLst>
              <p:ext uri="{D42A27DB-BD31-4B8C-83A1-F6EECF244321}">
                <p14:modId xmlns:p14="http://schemas.microsoft.com/office/powerpoint/2010/main" val="2983678168"/>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8C82C661-8048-4CC5-BE23-53992CD196A7}"/>
                                            </p:graphicEl>
                                          </p:spTgt>
                                        </p:tgtEl>
                                        <p:attrNameLst>
                                          <p:attrName>style.visibility</p:attrName>
                                        </p:attrNameLst>
                                      </p:cBhvr>
                                      <p:to>
                                        <p:strVal val="visible"/>
                                      </p:to>
                                    </p:set>
                                    <p:animEffect transition="in" filter="fade">
                                      <p:cBhvr>
                                        <p:cTn id="7" dur="3000"/>
                                        <p:tgtEl>
                                          <p:spTgt spid="2">
                                            <p:graphicEl>
                                              <a:dgm id="{8C82C661-8048-4CC5-BE23-53992CD196A7}"/>
                                            </p:graphicEl>
                                          </p:spTgt>
                                        </p:tgtEl>
                                      </p:cBhvr>
                                    </p:animEffect>
                                    <p:anim calcmode="lin" valueType="num">
                                      <p:cBhvr>
                                        <p:cTn id="8" dur="3000" fill="hold"/>
                                        <p:tgtEl>
                                          <p:spTgt spid="2">
                                            <p:graphicEl>
                                              <a:dgm id="{8C82C661-8048-4CC5-BE23-53992CD196A7}"/>
                                            </p:graphicEl>
                                          </p:spTgt>
                                        </p:tgtEl>
                                        <p:attrNameLst>
                                          <p:attrName>ppt_x</p:attrName>
                                        </p:attrNameLst>
                                      </p:cBhvr>
                                      <p:tavLst>
                                        <p:tav tm="0">
                                          <p:val>
                                            <p:strVal val="#ppt_x"/>
                                          </p:val>
                                        </p:tav>
                                        <p:tav tm="100000">
                                          <p:val>
                                            <p:strVal val="#ppt_x"/>
                                          </p:val>
                                        </p:tav>
                                      </p:tavLst>
                                    </p:anim>
                                    <p:anim calcmode="lin" valueType="num">
                                      <p:cBhvr>
                                        <p:cTn id="9" dur="3000" fill="hold"/>
                                        <p:tgtEl>
                                          <p:spTgt spid="2">
                                            <p:graphicEl>
                                              <a:dgm id="{8C82C661-8048-4CC5-BE23-53992CD196A7}"/>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graphicEl>
                                              <a:dgm id="{BAFE0736-EE3B-4591-B6F3-51BAD01CA8A1}"/>
                                            </p:graphicEl>
                                          </p:spTgt>
                                        </p:tgtEl>
                                        <p:attrNameLst>
                                          <p:attrName>style.visibility</p:attrName>
                                        </p:attrNameLst>
                                      </p:cBhvr>
                                      <p:to>
                                        <p:strVal val="visible"/>
                                      </p:to>
                                    </p:set>
                                    <p:animEffect transition="in" filter="fade">
                                      <p:cBhvr>
                                        <p:cTn id="14" dur="3000"/>
                                        <p:tgtEl>
                                          <p:spTgt spid="2">
                                            <p:graphicEl>
                                              <a:dgm id="{BAFE0736-EE3B-4591-B6F3-51BAD01CA8A1}"/>
                                            </p:graphicEl>
                                          </p:spTgt>
                                        </p:tgtEl>
                                      </p:cBhvr>
                                    </p:animEffect>
                                    <p:anim calcmode="lin" valueType="num">
                                      <p:cBhvr>
                                        <p:cTn id="15" dur="3000" fill="hold"/>
                                        <p:tgtEl>
                                          <p:spTgt spid="2">
                                            <p:graphicEl>
                                              <a:dgm id="{BAFE0736-EE3B-4591-B6F3-51BAD01CA8A1}"/>
                                            </p:graphicEl>
                                          </p:spTgt>
                                        </p:tgtEl>
                                        <p:attrNameLst>
                                          <p:attrName>ppt_x</p:attrName>
                                        </p:attrNameLst>
                                      </p:cBhvr>
                                      <p:tavLst>
                                        <p:tav tm="0">
                                          <p:val>
                                            <p:strVal val="#ppt_x"/>
                                          </p:val>
                                        </p:tav>
                                        <p:tav tm="100000">
                                          <p:val>
                                            <p:strVal val="#ppt_x"/>
                                          </p:val>
                                        </p:tav>
                                      </p:tavLst>
                                    </p:anim>
                                    <p:anim calcmode="lin" valueType="num">
                                      <p:cBhvr>
                                        <p:cTn id="16" dur="3000" fill="hold"/>
                                        <p:tgtEl>
                                          <p:spTgt spid="2">
                                            <p:graphicEl>
                                              <a:dgm id="{BAFE0736-EE3B-4591-B6F3-51BAD01CA8A1}"/>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graphicEl>
                                              <a:dgm id="{7F950C0B-3110-4F53-9E8D-D04939819264}"/>
                                            </p:graphicEl>
                                          </p:spTgt>
                                        </p:tgtEl>
                                        <p:attrNameLst>
                                          <p:attrName>style.visibility</p:attrName>
                                        </p:attrNameLst>
                                      </p:cBhvr>
                                      <p:to>
                                        <p:strVal val="visible"/>
                                      </p:to>
                                    </p:set>
                                    <p:animEffect transition="in" filter="fade">
                                      <p:cBhvr>
                                        <p:cTn id="21" dur="3000"/>
                                        <p:tgtEl>
                                          <p:spTgt spid="2">
                                            <p:graphicEl>
                                              <a:dgm id="{7F950C0B-3110-4F53-9E8D-D04939819264}"/>
                                            </p:graphicEl>
                                          </p:spTgt>
                                        </p:tgtEl>
                                      </p:cBhvr>
                                    </p:animEffect>
                                    <p:anim calcmode="lin" valueType="num">
                                      <p:cBhvr>
                                        <p:cTn id="22" dur="3000" fill="hold"/>
                                        <p:tgtEl>
                                          <p:spTgt spid="2">
                                            <p:graphicEl>
                                              <a:dgm id="{7F950C0B-3110-4F53-9E8D-D04939819264}"/>
                                            </p:graphicEl>
                                          </p:spTgt>
                                        </p:tgtEl>
                                        <p:attrNameLst>
                                          <p:attrName>ppt_x</p:attrName>
                                        </p:attrNameLst>
                                      </p:cBhvr>
                                      <p:tavLst>
                                        <p:tav tm="0">
                                          <p:val>
                                            <p:strVal val="#ppt_x"/>
                                          </p:val>
                                        </p:tav>
                                        <p:tav tm="100000">
                                          <p:val>
                                            <p:strVal val="#ppt_x"/>
                                          </p:val>
                                        </p:tav>
                                      </p:tavLst>
                                    </p:anim>
                                    <p:anim calcmode="lin" valueType="num">
                                      <p:cBhvr>
                                        <p:cTn id="23" dur="3000" fill="hold"/>
                                        <p:tgtEl>
                                          <p:spTgt spid="2">
                                            <p:graphicEl>
                                              <a:dgm id="{7F950C0B-3110-4F53-9E8D-D04939819264}"/>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graphicEl>
                                              <a:dgm id="{D46E5736-E415-4A4A-B4D6-F0D7ECCF8858}"/>
                                            </p:graphicEl>
                                          </p:spTgt>
                                        </p:tgtEl>
                                        <p:attrNameLst>
                                          <p:attrName>style.visibility</p:attrName>
                                        </p:attrNameLst>
                                      </p:cBhvr>
                                      <p:to>
                                        <p:strVal val="visible"/>
                                      </p:to>
                                    </p:set>
                                    <p:animEffect transition="in" filter="fade">
                                      <p:cBhvr>
                                        <p:cTn id="28" dur="3000"/>
                                        <p:tgtEl>
                                          <p:spTgt spid="2">
                                            <p:graphicEl>
                                              <a:dgm id="{D46E5736-E415-4A4A-B4D6-F0D7ECCF8858}"/>
                                            </p:graphicEl>
                                          </p:spTgt>
                                        </p:tgtEl>
                                      </p:cBhvr>
                                    </p:animEffect>
                                    <p:anim calcmode="lin" valueType="num">
                                      <p:cBhvr>
                                        <p:cTn id="29" dur="3000" fill="hold"/>
                                        <p:tgtEl>
                                          <p:spTgt spid="2">
                                            <p:graphicEl>
                                              <a:dgm id="{D46E5736-E415-4A4A-B4D6-F0D7ECCF8858}"/>
                                            </p:graphicEl>
                                          </p:spTgt>
                                        </p:tgtEl>
                                        <p:attrNameLst>
                                          <p:attrName>ppt_x</p:attrName>
                                        </p:attrNameLst>
                                      </p:cBhvr>
                                      <p:tavLst>
                                        <p:tav tm="0">
                                          <p:val>
                                            <p:strVal val="#ppt_x"/>
                                          </p:val>
                                        </p:tav>
                                        <p:tav tm="100000">
                                          <p:val>
                                            <p:strVal val="#ppt_x"/>
                                          </p:val>
                                        </p:tav>
                                      </p:tavLst>
                                    </p:anim>
                                    <p:anim calcmode="lin" valueType="num">
                                      <p:cBhvr>
                                        <p:cTn id="30" dur="3000" fill="hold"/>
                                        <p:tgtEl>
                                          <p:spTgt spid="2">
                                            <p:graphicEl>
                                              <a:dgm id="{D46E5736-E415-4A4A-B4D6-F0D7ECCF885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F30ADF87-314D-4A1E-AD26-F5527B503E4F}"/>
                                            </p:graphicEl>
                                          </p:spTgt>
                                        </p:tgtEl>
                                        <p:attrNameLst>
                                          <p:attrName>style.visibility</p:attrName>
                                        </p:attrNameLst>
                                      </p:cBhvr>
                                      <p:to>
                                        <p:strVal val="visible"/>
                                      </p:to>
                                    </p:set>
                                    <p:animEffect transition="in" filter="fade">
                                      <p:cBhvr>
                                        <p:cTn id="35" dur="3000"/>
                                        <p:tgtEl>
                                          <p:spTgt spid="2">
                                            <p:graphicEl>
                                              <a:dgm id="{F30ADF87-314D-4A1E-AD26-F5527B503E4F}"/>
                                            </p:graphicEl>
                                          </p:spTgt>
                                        </p:tgtEl>
                                      </p:cBhvr>
                                    </p:animEffect>
                                    <p:anim calcmode="lin" valueType="num">
                                      <p:cBhvr>
                                        <p:cTn id="36" dur="3000" fill="hold"/>
                                        <p:tgtEl>
                                          <p:spTgt spid="2">
                                            <p:graphicEl>
                                              <a:dgm id="{F30ADF87-314D-4A1E-AD26-F5527B503E4F}"/>
                                            </p:graphicEl>
                                          </p:spTgt>
                                        </p:tgtEl>
                                        <p:attrNameLst>
                                          <p:attrName>ppt_x</p:attrName>
                                        </p:attrNameLst>
                                      </p:cBhvr>
                                      <p:tavLst>
                                        <p:tav tm="0">
                                          <p:val>
                                            <p:strVal val="#ppt_x"/>
                                          </p:val>
                                        </p:tav>
                                        <p:tav tm="100000">
                                          <p:val>
                                            <p:strVal val="#ppt_x"/>
                                          </p:val>
                                        </p:tav>
                                      </p:tavLst>
                                    </p:anim>
                                    <p:anim calcmode="lin" valueType="num">
                                      <p:cBhvr>
                                        <p:cTn id="37" dur="3000" fill="hold"/>
                                        <p:tgtEl>
                                          <p:spTgt spid="2">
                                            <p:graphicEl>
                                              <a:dgm id="{F30ADF87-314D-4A1E-AD26-F5527B503E4F}"/>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75691997-445D-4F38-8018-8F0BD7D07C57}"/>
                                            </p:graphicEl>
                                          </p:spTgt>
                                        </p:tgtEl>
                                        <p:attrNameLst>
                                          <p:attrName>style.visibility</p:attrName>
                                        </p:attrNameLst>
                                      </p:cBhvr>
                                      <p:to>
                                        <p:strVal val="visible"/>
                                      </p:to>
                                    </p:set>
                                    <p:animEffect transition="in" filter="fade">
                                      <p:cBhvr>
                                        <p:cTn id="42" dur="3000"/>
                                        <p:tgtEl>
                                          <p:spTgt spid="2">
                                            <p:graphicEl>
                                              <a:dgm id="{75691997-445D-4F38-8018-8F0BD7D07C57}"/>
                                            </p:graphicEl>
                                          </p:spTgt>
                                        </p:tgtEl>
                                      </p:cBhvr>
                                    </p:animEffect>
                                    <p:anim calcmode="lin" valueType="num">
                                      <p:cBhvr>
                                        <p:cTn id="43" dur="3000" fill="hold"/>
                                        <p:tgtEl>
                                          <p:spTgt spid="2">
                                            <p:graphicEl>
                                              <a:dgm id="{75691997-445D-4F38-8018-8F0BD7D07C57}"/>
                                            </p:graphicEl>
                                          </p:spTgt>
                                        </p:tgtEl>
                                        <p:attrNameLst>
                                          <p:attrName>ppt_x</p:attrName>
                                        </p:attrNameLst>
                                      </p:cBhvr>
                                      <p:tavLst>
                                        <p:tav tm="0">
                                          <p:val>
                                            <p:strVal val="#ppt_x"/>
                                          </p:val>
                                        </p:tav>
                                        <p:tav tm="100000">
                                          <p:val>
                                            <p:strVal val="#ppt_x"/>
                                          </p:val>
                                        </p:tav>
                                      </p:tavLst>
                                    </p:anim>
                                    <p:anim calcmode="lin" valueType="num">
                                      <p:cBhvr>
                                        <p:cTn id="44" dur="3000" fill="hold"/>
                                        <p:tgtEl>
                                          <p:spTgt spid="2">
                                            <p:graphicEl>
                                              <a:dgm id="{75691997-445D-4F38-8018-8F0BD7D07C57}"/>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graphicEl>
                                              <a:dgm id="{E060B6FC-A2DE-408E-93E4-13B2C26B289A}"/>
                                            </p:graphicEl>
                                          </p:spTgt>
                                        </p:tgtEl>
                                        <p:attrNameLst>
                                          <p:attrName>style.visibility</p:attrName>
                                        </p:attrNameLst>
                                      </p:cBhvr>
                                      <p:to>
                                        <p:strVal val="visible"/>
                                      </p:to>
                                    </p:set>
                                    <p:animEffect transition="in" filter="fade">
                                      <p:cBhvr>
                                        <p:cTn id="49" dur="3000"/>
                                        <p:tgtEl>
                                          <p:spTgt spid="2">
                                            <p:graphicEl>
                                              <a:dgm id="{E060B6FC-A2DE-408E-93E4-13B2C26B289A}"/>
                                            </p:graphicEl>
                                          </p:spTgt>
                                        </p:tgtEl>
                                      </p:cBhvr>
                                    </p:animEffect>
                                    <p:anim calcmode="lin" valueType="num">
                                      <p:cBhvr>
                                        <p:cTn id="50" dur="3000" fill="hold"/>
                                        <p:tgtEl>
                                          <p:spTgt spid="2">
                                            <p:graphicEl>
                                              <a:dgm id="{E060B6FC-A2DE-408E-93E4-13B2C26B289A}"/>
                                            </p:graphicEl>
                                          </p:spTgt>
                                        </p:tgtEl>
                                        <p:attrNameLst>
                                          <p:attrName>ppt_x</p:attrName>
                                        </p:attrNameLst>
                                      </p:cBhvr>
                                      <p:tavLst>
                                        <p:tav tm="0">
                                          <p:val>
                                            <p:strVal val="#ppt_x"/>
                                          </p:val>
                                        </p:tav>
                                        <p:tav tm="100000">
                                          <p:val>
                                            <p:strVal val="#ppt_x"/>
                                          </p:val>
                                        </p:tav>
                                      </p:tavLst>
                                    </p:anim>
                                    <p:anim calcmode="lin" valueType="num">
                                      <p:cBhvr>
                                        <p:cTn id="51" dur="3000" fill="hold"/>
                                        <p:tgtEl>
                                          <p:spTgt spid="2">
                                            <p:graphicEl>
                                              <a:dgm id="{E060B6FC-A2DE-408E-93E4-13B2C26B289A}"/>
                                            </p:graphic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
                                            <p:graphicEl>
                                              <a:dgm id="{A3EAD0E7-7218-4B2B-ABC1-8BED6C9FFB29}"/>
                                            </p:graphicEl>
                                          </p:spTgt>
                                        </p:tgtEl>
                                        <p:attrNameLst>
                                          <p:attrName>style.visibility</p:attrName>
                                        </p:attrNameLst>
                                      </p:cBhvr>
                                      <p:to>
                                        <p:strVal val="visible"/>
                                      </p:to>
                                    </p:set>
                                    <p:animEffect transition="in" filter="fade">
                                      <p:cBhvr>
                                        <p:cTn id="54" dur="3000"/>
                                        <p:tgtEl>
                                          <p:spTgt spid="2">
                                            <p:graphicEl>
                                              <a:dgm id="{A3EAD0E7-7218-4B2B-ABC1-8BED6C9FFB29}"/>
                                            </p:graphicEl>
                                          </p:spTgt>
                                        </p:tgtEl>
                                      </p:cBhvr>
                                    </p:animEffect>
                                    <p:anim calcmode="lin" valueType="num">
                                      <p:cBhvr>
                                        <p:cTn id="55" dur="3000" fill="hold"/>
                                        <p:tgtEl>
                                          <p:spTgt spid="2">
                                            <p:graphicEl>
                                              <a:dgm id="{A3EAD0E7-7218-4B2B-ABC1-8BED6C9FFB29}"/>
                                            </p:graphicEl>
                                          </p:spTgt>
                                        </p:tgtEl>
                                        <p:attrNameLst>
                                          <p:attrName>ppt_x</p:attrName>
                                        </p:attrNameLst>
                                      </p:cBhvr>
                                      <p:tavLst>
                                        <p:tav tm="0">
                                          <p:val>
                                            <p:strVal val="#ppt_x"/>
                                          </p:val>
                                        </p:tav>
                                        <p:tav tm="100000">
                                          <p:val>
                                            <p:strVal val="#ppt_x"/>
                                          </p:val>
                                        </p:tav>
                                      </p:tavLst>
                                    </p:anim>
                                    <p:anim calcmode="lin" valueType="num">
                                      <p:cBhvr>
                                        <p:cTn id="56" dur="3000" fill="hold"/>
                                        <p:tgtEl>
                                          <p:spTgt spid="2">
                                            <p:graphicEl>
                                              <a:dgm id="{A3EAD0E7-7218-4B2B-ABC1-8BED6C9FFB29}"/>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
                                            <p:graphicEl>
                                              <a:dgm id="{65233E3E-0378-4FE6-9286-DF8A0989751D}"/>
                                            </p:graphicEl>
                                          </p:spTgt>
                                        </p:tgtEl>
                                        <p:attrNameLst>
                                          <p:attrName>style.visibility</p:attrName>
                                        </p:attrNameLst>
                                      </p:cBhvr>
                                      <p:to>
                                        <p:strVal val="visible"/>
                                      </p:to>
                                    </p:set>
                                    <p:animEffect transition="in" filter="fade">
                                      <p:cBhvr>
                                        <p:cTn id="59" dur="3000"/>
                                        <p:tgtEl>
                                          <p:spTgt spid="2">
                                            <p:graphicEl>
                                              <a:dgm id="{65233E3E-0378-4FE6-9286-DF8A0989751D}"/>
                                            </p:graphicEl>
                                          </p:spTgt>
                                        </p:tgtEl>
                                      </p:cBhvr>
                                    </p:animEffect>
                                    <p:anim calcmode="lin" valueType="num">
                                      <p:cBhvr>
                                        <p:cTn id="60" dur="3000" fill="hold"/>
                                        <p:tgtEl>
                                          <p:spTgt spid="2">
                                            <p:graphicEl>
                                              <a:dgm id="{65233E3E-0378-4FE6-9286-DF8A0989751D}"/>
                                            </p:graphicEl>
                                          </p:spTgt>
                                        </p:tgtEl>
                                        <p:attrNameLst>
                                          <p:attrName>ppt_x</p:attrName>
                                        </p:attrNameLst>
                                      </p:cBhvr>
                                      <p:tavLst>
                                        <p:tav tm="0">
                                          <p:val>
                                            <p:strVal val="#ppt_x"/>
                                          </p:val>
                                        </p:tav>
                                        <p:tav tm="100000">
                                          <p:val>
                                            <p:strVal val="#ppt_x"/>
                                          </p:val>
                                        </p:tav>
                                      </p:tavLst>
                                    </p:anim>
                                    <p:anim calcmode="lin" valueType="num">
                                      <p:cBhvr>
                                        <p:cTn id="61" dur="3000" fill="hold"/>
                                        <p:tgtEl>
                                          <p:spTgt spid="2">
                                            <p:graphicEl>
                                              <a:dgm id="{65233E3E-0378-4FE6-9286-DF8A0989751D}"/>
                                            </p:graphic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
                                            <p:graphicEl>
                                              <a:dgm id="{B85FF4E0-92A9-42AB-9832-E814C002B45D}"/>
                                            </p:graphicEl>
                                          </p:spTgt>
                                        </p:tgtEl>
                                        <p:attrNameLst>
                                          <p:attrName>style.visibility</p:attrName>
                                        </p:attrNameLst>
                                      </p:cBhvr>
                                      <p:to>
                                        <p:strVal val="visible"/>
                                      </p:to>
                                    </p:set>
                                    <p:animEffect transition="in" filter="fade">
                                      <p:cBhvr>
                                        <p:cTn id="64" dur="3000"/>
                                        <p:tgtEl>
                                          <p:spTgt spid="2">
                                            <p:graphicEl>
                                              <a:dgm id="{B85FF4E0-92A9-42AB-9832-E814C002B45D}"/>
                                            </p:graphicEl>
                                          </p:spTgt>
                                        </p:tgtEl>
                                      </p:cBhvr>
                                    </p:animEffect>
                                    <p:anim calcmode="lin" valueType="num">
                                      <p:cBhvr>
                                        <p:cTn id="65" dur="3000" fill="hold"/>
                                        <p:tgtEl>
                                          <p:spTgt spid="2">
                                            <p:graphicEl>
                                              <a:dgm id="{B85FF4E0-92A9-42AB-9832-E814C002B45D}"/>
                                            </p:graphicEl>
                                          </p:spTgt>
                                        </p:tgtEl>
                                        <p:attrNameLst>
                                          <p:attrName>ppt_x</p:attrName>
                                        </p:attrNameLst>
                                      </p:cBhvr>
                                      <p:tavLst>
                                        <p:tav tm="0">
                                          <p:val>
                                            <p:strVal val="#ppt_x"/>
                                          </p:val>
                                        </p:tav>
                                        <p:tav tm="100000">
                                          <p:val>
                                            <p:strVal val="#ppt_x"/>
                                          </p:val>
                                        </p:tav>
                                      </p:tavLst>
                                    </p:anim>
                                    <p:anim calcmode="lin" valueType="num">
                                      <p:cBhvr>
                                        <p:cTn id="66" dur="3000" fill="hold"/>
                                        <p:tgtEl>
                                          <p:spTgt spid="2">
                                            <p:graphicEl>
                                              <a:dgm id="{B85FF4E0-92A9-42AB-9832-E814C002B45D}"/>
                                            </p:graphic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
                                            <p:graphicEl>
                                              <a:dgm id="{D9E9751E-1EE2-4407-8CDC-B7747385C949}"/>
                                            </p:graphicEl>
                                          </p:spTgt>
                                        </p:tgtEl>
                                        <p:attrNameLst>
                                          <p:attrName>style.visibility</p:attrName>
                                        </p:attrNameLst>
                                      </p:cBhvr>
                                      <p:to>
                                        <p:strVal val="visible"/>
                                      </p:to>
                                    </p:set>
                                    <p:animEffect transition="in" filter="fade">
                                      <p:cBhvr>
                                        <p:cTn id="69" dur="3000"/>
                                        <p:tgtEl>
                                          <p:spTgt spid="2">
                                            <p:graphicEl>
                                              <a:dgm id="{D9E9751E-1EE2-4407-8CDC-B7747385C949}"/>
                                            </p:graphicEl>
                                          </p:spTgt>
                                        </p:tgtEl>
                                      </p:cBhvr>
                                    </p:animEffect>
                                    <p:anim calcmode="lin" valueType="num">
                                      <p:cBhvr>
                                        <p:cTn id="70" dur="3000" fill="hold"/>
                                        <p:tgtEl>
                                          <p:spTgt spid="2">
                                            <p:graphicEl>
                                              <a:dgm id="{D9E9751E-1EE2-4407-8CDC-B7747385C949}"/>
                                            </p:graphicEl>
                                          </p:spTgt>
                                        </p:tgtEl>
                                        <p:attrNameLst>
                                          <p:attrName>ppt_x</p:attrName>
                                        </p:attrNameLst>
                                      </p:cBhvr>
                                      <p:tavLst>
                                        <p:tav tm="0">
                                          <p:val>
                                            <p:strVal val="#ppt_x"/>
                                          </p:val>
                                        </p:tav>
                                        <p:tav tm="100000">
                                          <p:val>
                                            <p:strVal val="#ppt_x"/>
                                          </p:val>
                                        </p:tav>
                                      </p:tavLst>
                                    </p:anim>
                                    <p:anim calcmode="lin" valueType="num">
                                      <p:cBhvr>
                                        <p:cTn id="71" dur="3000" fill="hold"/>
                                        <p:tgtEl>
                                          <p:spTgt spid="2">
                                            <p:graphicEl>
                                              <a:dgm id="{D9E9751E-1EE2-4407-8CDC-B7747385C949}"/>
                                            </p:graphic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
                                            <p:graphicEl>
                                              <a:dgm id="{C2DB64A5-D1F0-4EDB-8CF0-F2B40B87A329}"/>
                                            </p:graphicEl>
                                          </p:spTgt>
                                        </p:tgtEl>
                                        <p:attrNameLst>
                                          <p:attrName>style.visibility</p:attrName>
                                        </p:attrNameLst>
                                      </p:cBhvr>
                                      <p:to>
                                        <p:strVal val="visible"/>
                                      </p:to>
                                    </p:set>
                                    <p:animEffect transition="in" filter="fade">
                                      <p:cBhvr>
                                        <p:cTn id="76" dur="3000"/>
                                        <p:tgtEl>
                                          <p:spTgt spid="2">
                                            <p:graphicEl>
                                              <a:dgm id="{C2DB64A5-D1F0-4EDB-8CF0-F2B40B87A329}"/>
                                            </p:graphicEl>
                                          </p:spTgt>
                                        </p:tgtEl>
                                      </p:cBhvr>
                                    </p:animEffect>
                                    <p:anim calcmode="lin" valueType="num">
                                      <p:cBhvr>
                                        <p:cTn id="77" dur="3000" fill="hold"/>
                                        <p:tgtEl>
                                          <p:spTgt spid="2">
                                            <p:graphicEl>
                                              <a:dgm id="{C2DB64A5-D1F0-4EDB-8CF0-F2B40B87A329}"/>
                                            </p:graphicEl>
                                          </p:spTgt>
                                        </p:tgtEl>
                                        <p:attrNameLst>
                                          <p:attrName>ppt_x</p:attrName>
                                        </p:attrNameLst>
                                      </p:cBhvr>
                                      <p:tavLst>
                                        <p:tav tm="0">
                                          <p:val>
                                            <p:strVal val="#ppt_x"/>
                                          </p:val>
                                        </p:tav>
                                        <p:tav tm="100000">
                                          <p:val>
                                            <p:strVal val="#ppt_x"/>
                                          </p:val>
                                        </p:tav>
                                      </p:tavLst>
                                    </p:anim>
                                    <p:anim calcmode="lin" valueType="num">
                                      <p:cBhvr>
                                        <p:cTn id="78" dur="3000" fill="hold"/>
                                        <p:tgtEl>
                                          <p:spTgt spid="2">
                                            <p:graphicEl>
                                              <a:dgm id="{C2DB64A5-D1F0-4EDB-8CF0-F2B40B87A329}"/>
                                            </p:graphic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
                                            <p:graphicEl>
                                              <a:dgm id="{8A6EAE37-6F2A-4CF6-A7D7-430D0522A0C5}"/>
                                            </p:graphicEl>
                                          </p:spTgt>
                                        </p:tgtEl>
                                        <p:attrNameLst>
                                          <p:attrName>style.visibility</p:attrName>
                                        </p:attrNameLst>
                                      </p:cBhvr>
                                      <p:to>
                                        <p:strVal val="visible"/>
                                      </p:to>
                                    </p:set>
                                    <p:animEffect transition="in" filter="fade">
                                      <p:cBhvr>
                                        <p:cTn id="83" dur="3000"/>
                                        <p:tgtEl>
                                          <p:spTgt spid="2">
                                            <p:graphicEl>
                                              <a:dgm id="{8A6EAE37-6F2A-4CF6-A7D7-430D0522A0C5}"/>
                                            </p:graphicEl>
                                          </p:spTgt>
                                        </p:tgtEl>
                                      </p:cBhvr>
                                    </p:animEffect>
                                    <p:anim calcmode="lin" valueType="num">
                                      <p:cBhvr>
                                        <p:cTn id="84" dur="3000" fill="hold"/>
                                        <p:tgtEl>
                                          <p:spTgt spid="2">
                                            <p:graphicEl>
                                              <a:dgm id="{8A6EAE37-6F2A-4CF6-A7D7-430D0522A0C5}"/>
                                            </p:graphicEl>
                                          </p:spTgt>
                                        </p:tgtEl>
                                        <p:attrNameLst>
                                          <p:attrName>ppt_x</p:attrName>
                                        </p:attrNameLst>
                                      </p:cBhvr>
                                      <p:tavLst>
                                        <p:tav tm="0">
                                          <p:val>
                                            <p:strVal val="#ppt_x"/>
                                          </p:val>
                                        </p:tav>
                                        <p:tav tm="100000">
                                          <p:val>
                                            <p:strVal val="#ppt_x"/>
                                          </p:val>
                                        </p:tav>
                                      </p:tavLst>
                                    </p:anim>
                                    <p:anim calcmode="lin" valueType="num">
                                      <p:cBhvr>
                                        <p:cTn id="85" dur="3000" fill="hold"/>
                                        <p:tgtEl>
                                          <p:spTgt spid="2">
                                            <p:graphicEl>
                                              <a:dgm id="{8A6EAE37-6F2A-4CF6-A7D7-430D0522A0C5}"/>
                                            </p:graphic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
                                            <p:graphicEl>
                                              <a:dgm id="{DB589692-A16C-4828-87E8-7C9F87C1F795}"/>
                                            </p:graphicEl>
                                          </p:spTgt>
                                        </p:tgtEl>
                                        <p:attrNameLst>
                                          <p:attrName>style.visibility</p:attrName>
                                        </p:attrNameLst>
                                      </p:cBhvr>
                                      <p:to>
                                        <p:strVal val="visible"/>
                                      </p:to>
                                    </p:set>
                                    <p:animEffect transition="in" filter="fade">
                                      <p:cBhvr>
                                        <p:cTn id="90" dur="3000"/>
                                        <p:tgtEl>
                                          <p:spTgt spid="2">
                                            <p:graphicEl>
                                              <a:dgm id="{DB589692-A16C-4828-87E8-7C9F87C1F795}"/>
                                            </p:graphicEl>
                                          </p:spTgt>
                                        </p:tgtEl>
                                      </p:cBhvr>
                                    </p:animEffect>
                                    <p:anim calcmode="lin" valueType="num">
                                      <p:cBhvr>
                                        <p:cTn id="91" dur="3000" fill="hold"/>
                                        <p:tgtEl>
                                          <p:spTgt spid="2">
                                            <p:graphicEl>
                                              <a:dgm id="{DB589692-A16C-4828-87E8-7C9F87C1F795}"/>
                                            </p:graphicEl>
                                          </p:spTgt>
                                        </p:tgtEl>
                                        <p:attrNameLst>
                                          <p:attrName>ppt_x</p:attrName>
                                        </p:attrNameLst>
                                      </p:cBhvr>
                                      <p:tavLst>
                                        <p:tav tm="0">
                                          <p:val>
                                            <p:strVal val="#ppt_x"/>
                                          </p:val>
                                        </p:tav>
                                        <p:tav tm="100000">
                                          <p:val>
                                            <p:strVal val="#ppt_x"/>
                                          </p:val>
                                        </p:tav>
                                      </p:tavLst>
                                    </p:anim>
                                    <p:anim calcmode="lin" valueType="num">
                                      <p:cBhvr>
                                        <p:cTn id="92" dur="3000" fill="hold"/>
                                        <p:tgtEl>
                                          <p:spTgt spid="2">
                                            <p:graphicEl>
                                              <a:dgm id="{DB589692-A16C-4828-87E8-7C9F87C1F795}"/>
                                            </p:graphic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
                                            <p:graphicEl>
                                              <a:dgm id="{1E8DD6A6-DD02-4752-9278-289135B76F4E}"/>
                                            </p:graphicEl>
                                          </p:spTgt>
                                        </p:tgtEl>
                                        <p:attrNameLst>
                                          <p:attrName>style.visibility</p:attrName>
                                        </p:attrNameLst>
                                      </p:cBhvr>
                                      <p:to>
                                        <p:strVal val="visible"/>
                                      </p:to>
                                    </p:set>
                                    <p:animEffect transition="in" filter="fade">
                                      <p:cBhvr>
                                        <p:cTn id="97" dur="3000"/>
                                        <p:tgtEl>
                                          <p:spTgt spid="2">
                                            <p:graphicEl>
                                              <a:dgm id="{1E8DD6A6-DD02-4752-9278-289135B76F4E}"/>
                                            </p:graphicEl>
                                          </p:spTgt>
                                        </p:tgtEl>
                                      </p:cBhvr>
                                    </p:animEffect>
                                    <p:anim calcmode="lin" valueType="num">
                                      <p:cBhvr>
                                        <p:cTn id="98" dur="3000" fill="hold"/>
                                        <p:tgtEl>
                                          <p:spTgt spid="2">
                                            <p:graphicEl>
                                              <a:dgm id="{1E8DD6A6-DD02-4752-9278-289135B76F4E}"/>
                                            </p:graphicEl>
                                          </p:spTgt>
                                        </p:tgtEl>
                                        <p:attrNameLst>
                                          <p:attrName>ppt_x</p:attrName>
                                        </p:attrNameLst>
                                      </p:cBhvr>
                                      <p:tavLst>
                                        <p:tav tm="0">
                                          <p:val>
                                            <p:strVal val="#ppt_x"/>
                                          </p:val>
                                        </p:tav>
                                        <p:tav tm="100000">
                                          <p:val>
                                            <p:strVal val="#ppt_x"/>
                                          </p:val>
                                        </p:tav>
                                      </p:tavLst>
                                    </p:anim>
                                    <p:anim calcmode="lin" valueType="num">
                                      <p:cBhvr>
                                        <p:cTn id="99" dur="3000" fill="hold"/>
                                        <p:tgtEl>
                                          <p:spTgt spid="2">
                                            <p:graphicEl>
                                              <a:dgm id="{1E8DD6A6-DD02-4752-9278-289135B76F4E}"/>
                                            </p:graphicEl>
                                          </p:spTgt>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
                                            <p:graphicEl>
                                              <a:dgm id="{382D6242-A075-40C4-AE97-9033102D0BA6}"/>
                                            </p:graphicEl>
                                          </p:spTgt>
                                        </p:tgtEl>
                                        <p:attrNameLst>
                                          <p:attrName>style.visibility</p:attrName>
                                        </p:attrNameLst>
                                      </p:cBhvr>
                                      <p:to>
                                        <p:strVal val="visible"/>
                                      </p:to>
                                    </p:set>
                                    <p:animEffect transition="in" filter="fade">
                                      <p:cBhvr>
                                        <p:cTn id="102" dur="3000"/>
                                        <p:tgtEl>
                                          <p:spTgt spid="2">
                                            <p:graphicEl>
                                              <a:dgm id="{382D6242-A075-40C4-AE97-9033102D0BA6}"/>
                                            </p:graphicEl>
                                          </p:spTgt>
                                        </p:tgtEl>
                                      </p:cBhvr>
                                    </p:animEffect>
                                    <p:anim calcmode="lin" valueType="num">
                                      <p:cBhvr>
                                        <p:cTn id="103" dur="3000" fill="hold"/>
                                        <p:tgtEl>
                                          <p:spTgt spid="2">
                                            <p:graphicEl>
                                              <a:dgm id="{382D6242-A075-40C4-AE97-9033102D0BA6}"/>
                                            </p:graphicEl>
                                          </p:spTgt>
                                        </p:tgtEl>
                                        <p:attrNameLst>
                                          <p:attrName>ppt_x</p:attrName>
                                        </p:attrNameLst>
                                      </p:cBhvr>
                                      <p:tavLst>
                                        <p:tav tm="0">
                                          <p:val>
                                            <p:strVal val="#ppt_x"/>
                                          </p:val>
                                        </p:tav>
                                        <p:tav tm="100000">
                                          <p:val>
                                            <p:strVal val="#ppt_x"/>
                                          </p:val>
                                        </p:tav>
                                      </p:tavLst>
                                    </p:anim>
                                    <p:anim calcmode="lin" valueType="num">
                                      <p:cBhvr>
                                        <p:cTn id="104" dur="3000" fill="hold"/>
                                        <p:tgtEl>
                                          <p:spTgt spid="2">
                                            <p:graphicEl>
                                              <a:dgm id="{382D6242-A075-40C4-AE97-9033102D0BA6}"/>
                                            </p:graphic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
                                            <p:graphicEl>
                                              <a:dgm id="{693C548F-F848-4458-ABD5-D13D94B3BED7}"/>
                                            </p:graphicEl>
                                          </p:spTgt>
                                        </p:tgtEl>
                                        <p:attrNameLst>
                                          <p:attrName>style.visibility</p:attrName>
                                        </p:attrNameLst>
                                      </p:cBhvr>
                                      <p:to>
                                        <p:strVal val="visible"/>
                                      </p:to>
                                    </p:set>
                                    <p:animEffect transition="in" filter="fade">
                                      <p:cBhvr>
                                        <p:cTn id="107" dur="3000"/>
                                        <p:tgtEl>
                                          <p:spTgt spid="2">
                                            <p:graphicEl>
                                              <a:dgm id="{693C548F-F848-4458-ABD5-D13D94B3BED7}"/>
                                            </p:graphicEl>
                                          </p:spTgt>
                                        </p:tgtEl>
                                      </p:cBhvr>
                                    </p:animEffect>
                                    <p:anim calcmode="lin" valueType="num">
                                      <p:cBhvr>
                                        <p:cTn id="108" dur="3000" fill="hold"/>
                                        <p:tgtEl>
                                          <p:spTgt spid="2">
                                            <p:graphicEl>
                                              <a:dgm id="{693C548F-F848-4458-ABD5-D13D94B3BED7}"/>
                                            </p:graphicEl>
                                          </p:spTgt>
                                        </p:tgtEl>
                                        <p:attrNameLst>
                                          <p:attrName>ppt_x</p:attrName>
                                        </p:attrNameLst>
                                      </p:cBhvr>
                                      <p:tavLst>
                                        <p:tav tm="0">
                                          <p:val>
                                            <p:strVal val="#ppt_x"/>
                                          </p:val>
                                        </p:tav>
                                        <p:tav tm="100000">
                                          <p:val>
                                            <p:strVal val="#ppt_x"/>
                                          </p:val>
                                        </p:tav>
                                      </p:tavLst>
                                    </p:anim>
                                    <p:anim calcmode="lin" valueType="num">
                                      <p:cBhvr>
                                        <p:cTn id="109" dur="3000" fill="hold"/>
                                        <p:tgtEl>
                                          <p:spTgt spid="2">
                                            <p:graphicEl>
                                              <a:dgm id="{693C548F-F848-4458-ABD5-D13D94B3BED7}"/>
                                            </p:graphic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
                                            <p:graphicEl>
                                              <a:dgm id="{03B9FC5E-7171-483F-BFE2-D1B80D24030D}"/>
                                            </p:graphicEl>
                                          </p:spTgt>
                                        </p:tgtEl>
                                        <p:attrNameLst>
                                          <p:attrName>style.visibility</p:attrName>
                                        </p:attrNameLst>
                                      </p:cBhvr>
                                      <p:to>
                                        <p:strVal val="visible"/>
                                      </p:to>
                                    </p:set>
                                    <p:animEffect transition="in" filter="fade">
                                      <p:cBhvr>
                                        <p:cTn id="114" dur="3000"/>
                                        <p:tgtEl>
                                          <p:spTgt spid="2">
                                            <p:graphicEl>
                                              <a:dgm id="{03B9FC5E-7171-483F-BFE2-D1B80D24030D}"/>
                                            </p:graphicEl>
                                          </p:spTgt>
                                        </p:tgtEl>
                                      </p:cBhvr>
                                    </p:animEffect>
                                    <p:anim calcmode="lin" valueType="num">
                                      <p:cBhvr>
                                        <p:cTn id="115" dur="3000" fill="hold"/>
                                        <p:tgtEl>
                                          <p:spTgt spid="2">
                                            <p:graphicEl>
                                              <a:dgm id="{03B9FC5E-7171-483F-BFE2-D1B80D24030D}"/>
                                            </p:graphicEl>
                                          </p:spTgt>
                                        </p:tgtEl>
                                        <p:attrNameLst>
                                          <p:attrName>ppt_x</p:attrName>
                                        </p:attrNameLst>
                                      </p:cBhvr>
                                      <p:tavLst>
                                        <p:tav tm="0">
                                          <p:val>
                                            <p:strVal val="#ppt_x"/>
                                          </p:val>
                                        </p:tav>
                                        <p:tav tm="100000">
                                          <p:val>
                                            <p:strVal val="#ppt_x"/>
                                          </p:val>
                                        </p:tav>
                                      </p:tavLst>
                                    </p:anim>
                                    <p:anim calcmode="lin" valueType="num">
                                      <p:cBhvr>
                                        <p:cTn id="116" dur="3000" fill="hold"/>
                                        <p:tgtEl>
                                          <p:spTgt spid="2">
                                            <p:graphicEl>
                                              <a:dgm id="{03B9FC5E-7171-483F-BFE2-D1B80D24030D}"/>
                                            </p:graphic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
                                            <p:graphicEl>
                                              <a:dgm id="{BF60B6B7-F3BD-4E2A-9C8D-BE159CD28837}"/>
                                            </p:graphicEl>
                                          </p:spTgt>
                                        </p:tgtEl>
                                        <p:attrNameLst>
                                          <p:attrName>style.visibility</p:attrName>
                                        </p:attrNameLst>
                                      </p:cBhvr>
                                      <p:to>
                                        <p:strVal val="visible"/>
                                      </p:to>
                                    </p:set>
                                    <p:animEffect transition="in" filter="fade">
                                      <p:cBhvr>
                                        <p:cTn id="119" dur="3000"/>
                                        <p:tgtEl>
                                          <p:spTgt spid="2">
                                            <p:graphicEl>
                                              <a:dgm id="{BF60B6B7-F3BD-4E2A-9C8D-BE159CD28837}"/>
                                            </p:graphicEl>
                                          </p:spTgt>
                                        </p:tgtEl>
                                      </p:cBhvr>
                                    </p:animEffect>
                                    <p:anim calcmode="lin" valueType="num">
                                      <p:cBhvr>
                                        <p:cTn id="120" dur="3000" fill="hold"/>
                                        <p:tgtEl>
                                          <p:spTgt spid="2">
                                            <p:graphicEl>
                                              <a:dgm id="{BF60B6B7-F3BD-4E2A-9C8D-BE159CD28837}"/>
                                            </p:graphicEl>
                                          </p:spTgt>
                                        </p:tgtEl>
                                        <p:attrNameLst>
                                          <p:attrName>ppt_x</p:attrName>
                                        </p:attrNameLst>
                                      </p:cBhvr>
                                      <p:tavLst>
                                        <p:tav tm="0">
                                          <p:val>
                                            <p:strVal val="#ppt_x"/>
                                          </p:val>
                                        </p:tav>
                                        <p:tav tm="100000">
                                          <p:val>
                                            <p:strVal val="#ppt_x"/>
                                          </p:val>
                                        </p:tav>
                                      </p:tavLst>
                                    </p:anim>
                                    <p:anim calcmode="lin" valueType="num">
                                      <p:cBhvr>
                                        <p:cTn id="121" dur="3000" fill="hold"/>
                                        <p:tgtEl>
                                          <p:spTgt spid="2">
                                            <p:graphicEl>
                                              <a:dgm id="{BF60B6B7-F3BD-4E2A-9C8D-BE159CD28837}"/>
                                            </p:graphic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2">
                                            <p:graphicEl>
                                              <a:dgm id="{A2FCE3C2-243D-4029-BD5B-77D5AFB42605}"/>
                                            </p:graphicEl>
                                          </p:spTgt>
                                        </p:tgtEl>
                                        <p:attrNameLst>
                                          <p:attrName>style.visibility</p:attrName>
                                        </p:attrNameLst>
                                      </p:cBhvr>
                                      <p:to>
                                        <p:strVal val="visible"/>
                                      </p:to>
                                    </p:set>
                                    <p:animEffect transition="in" filter="fade">
                                      <p:cBhvr>
                                        <p:cTn id="126" dur="3000"/>
                                        <p:tgtEl>
                                          <p:spTgt spid="2">
                                            <p:graphicEl>
                                              <a:dgm id="{A2FCE3C2-243D-4029-BD5B-77D5AFB42605}"/>
                                            </p:graphicEl>
                                          </p:spTgt>
                                        </p:tgtEl>
                                      </p:cBhvr>
                                    </p:animEffect>
                                    <p:anim calcmode="lin" valueType="num">
                                      <p:cBhvr>
                                        <p:cTn id="127" dur="3000" fill="hold"/>
                                        <p:tgtEl>
                                          <p:spTgt spid="2">
                                            <p:graphicEl>
                                              <a:dgm id="{A2FCE3C2-243D-4029-BD5B-77D5AFB42605}"/>
                                            </p:graphicEl>
                                          </p:spTgt>
                                        </p:tgtEl>
                                        <p:attrNameLst>
                                          <p:attrName>ppt_x</p:attrName>
                                        </p:attrNameLst>
                                      </p:cBhvr>
                                      <p:tavLst>
                                        <p:tav tm="0">
                                          <p:val>
                                            <p:strVal val="#ppt_x"/>
                                          </p:val>
                                        </p:tav>
                                        <p:tav tm="100000">
                                          <p:val>
                                            <p:strVal val="#ppt_x"/>
                                          </p:val>
                                        </p:tav>
                                      </p:tavLst>
                                    </p:anim>
                                    <p:anim calcmode="lin" valueType="num">
                                      <p:cBhvr>
                                        <p:cTn id="128" dur="3000" fill="hold"/>
                                        <p:tgtEl>
                                          <p:spTgt spid="2">
                                            <p:graphicEl>
                                              <a:dgm id="{A2FCE3C2-243D-4029-BD5B-77D5AFB42605}"/>
                                            </p:graphicEl>
                                          </p:spTgt>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2">
                                            <p:graphicEl>
                                              <a:dgm id="{726D963C-BE23-483D-91DE-6BFBD0194DB5}"/>
                                            </p:graphicEl>
                                          </p:spTgt>
                                        </p:tgtEl>
                                        <p:attrNameLst>
                                          <p:attrName>style.visibility</p:attrName>
                                        </p:attrNameLst>
                                      </p:cBhvr>
                                      <p:to>
                                        <p:strVal val="visible"/>
                                      </p:to>
                                    </p:set>
                                    <p:animEffect transition="in" filter="fade">
                                      <p:cBhvr>
                                        <p:cTn id="131" dur="3000"/>
                                        <p:tgtEl>
                                          <p:spTgt spid="2">
                                            <p:graphicEl>
                                              <a:dgm id="{726D963C-BE23-483D-91DE-6BFBD0194DB5}"/>
                                            </p:graphicEl>
                                          </p:spTgt>
                                        </p:tgtEl>
                                      </p:cBhvr>
                                    </p:animEffect>
                                    <p:anim calcmode="lin" valueType="num">
                                      <p:cBhvr>
                                        <p:cTn id="132" dur="3000" fill="hold"/>
                                        <p:tgtEl>
                                          <p:spTgt spid="2">
                                            <p:graphicEl>
                                              <a:dgm id="{726D963C-BE23-483D-91DE-6BFBD0194DB5}"/>
                                            </p:graphicEl>
                                          </p:spTgt>
                                        </p:tgtEl>
                                        <p:attrNameLst>
                                          <p:attrName>ppt_x</p:attrName>
                                        </p:attrNameLst>
                                      </p:cBhvr>
                                      <p:tavLst>
                                        <p:tav tm="0">
                                          <p:val>
                                            <p:strVal val="#ppt_x"/>
                                          </p:val>
                                        </p:tav>
                                        <p:tav tm="100000">
                                          <p:val>
                                            <p:strVal val="#ppt_x"/>
                                          </p:val>
                                        </p:tav>
                                      </p:tavLst>
                                    </p:anim>
                                    <p:anim calcmode="lin" valueType="num">
                                      <p:cBhvr>
                                        <p:cTn id="133" dur="3000" fill="hold"/>
                                        <p:tgtEl>
                                          <p:spTgt spid="2">
                                            <p:graphicEl>
                                              <a:dgm id="{726D963C-BE23-483D-91DE-6BFBD0194DB5}"/>
                                            </p:graphicEl>
                                          </p:spTgt>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2">
                                            <p:graphicEl>
                                              <a:dgm id="{190CA339-864F-435B-AF3D-7D5FEF08B601}"/>
                                            </p:graphicEl>
                                          </p:spTgt>
                                        </p:tgtEl>
                                        <p:attrNameLst>
                                          <p:attrName>style.visibility</p:attrName>
                                        </p:attrNameLst>
                                      </p:cBhvr>
                                      <p:to>
                                        <p:strVal val="visible"/>
                                      </p:to>
                                    </p:set>
                                    <p:animEffect transition="in" filter="fade">
                                      <p:cBhvr>
                                        <p:cTn id="138" dur="3000"/>
                                        <p:tgtEl>
                                          <p:spTgt spid="2">
                                            <p:graphicEl>
                                              <a:dgm id="{190CA339-864F-435B-AF3D-7D5FEF08B601}"/>
                                            </p:graphicEl>
                                          </p:spTgt>
                                        </p:tgtEl>
                                      </p:cBhvr>
                                    </p:animEffect>
                                    <p:anim calcmode="lin" valueType="num">
                                      <p:cBhvr>
                                        <p:cTn id="139" dur="3000" fill="hold"/>
                                        <p:tgtEl>
                                          <p:spTgt spid="2">
                                            <p:graphicEl>
                                              <a:dgm id="{190CA339-864F-435B-AF3D-7D5FEF08B601}"/>
                                            </p:graphicEl>
                                          </p:spTgt>
                                        </p:tgtEl>
                                        <p:attrNameLst>
                                          <p:attrName>ppt_x</p:attrName>
                                        </p:attrNameLst>
                                      </p:cBhvr>
                                      <p:tavLst>
                                        <p:tav tm="0">
                                          <p:val>
                                            <p:strVal val="#ppt_x"/>
                                          </p:val>
                                        </p:tav>
                                        <p:tav tm="100000">
                                          <p:val>
                                            <p:strVal val="#ppt_x"/>
                                          </p:val>
                                        </p:tav>
                                      </p:tavLst>
                                    </p:anim>
                                    <p:anim calcmode="lin" valueType="num">
                                      <p:cBhvr>
                                        <p:cTn id="140" dur="3000" fill="hold"/>
                                        <p:tgtEl>
                                          <p:spTgt spid="2">
                                            <p:graphicEl>
                                              <a:dgm id="{190CA339-864F-435B-AF3D-7D5FEF08B601}"/>
                                            </p:graphicEl>
                                          </p:spTgt>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2">
                                            <p:graphicEl>
                                              <a:dgm id="{0BF9BFE1-DA97-49E8-A0E0-DE672930D54A}"/>
                                            </p:graphicEl>
                                          </p:spTgt>
                                        </p:tgtEl>
                                        <p:attrNameLst>
                                          <p:attrName>style.visibility</p:attrName>
                                        </p:attrNameLst>
                                      </p:cBhvr>
                                      <p:to>
                                        <p:strVal val="visible"/>
                                      </p:to>
                                    </p:set>
                                    <p:animEffect transition="in" filter="fade">
                                      <p:cBhvr>
                                        <p:cTn id="143" dur="3000"/>
                                        <p:tgtEl>
                                          <p:spTgt spid="2">
                                            <p:graphicEl>
                                              <a:dgm id="{0BF9BFE1-DA97-49E8-A0E0-DE672930D54A}"/>
                                            </p:graphicEl>
                                          </p:spTgt>
                                        </p:tgtEl>
                                      </p:cBhvr>
                                    </p:animEffect>
                                    <p:anim calcmode="lin" valueType="num">
                                      <p:cBhvr>
                                        <p:cTn id="144" dur="3000" fill="hold"/>
                                        <p:tgtEl>
                                          <p:spTgt spid="2">
                                            <p:graphicEl>
                                              <a:dgm id="{0BF9BFE1-DA97-49E8-A0E0-DE672930D54A}"/>
                                            </p:graphicEl>
                                          </p:spTgt>
                                        </p:tgtEl>
                                        <p:attrNameLst>
                                          <p:attrName>ppt_x</p:attrName>
                                        </p:attrNameLst>
                                      </p:cBhvr>
                                      <p:tavLst>
                                        <p:tav tm="0">
                                          <p:val>
                                            <p:strVal val="#ppt_x"/>
                                          </p:val>
                                        </p:tav>
                                        <p:tav tm="100000">
                                          <p:val>
                                            <p:strVal val="#ppt_x"/>
                                          </p:val>
                                        </p:tav>
                                      </p:tavLst>
                                    </p:anim>
                                    <p:anim calcmode="lin" valueType="num">
                                      <p:cBhvr>
                                        <p:cTn id="145" dur="3000" fill="hold"/>
                                        <p:tgtEl>
                                          <p:spTgt spid="2">
                                            <p:graphicEl>
                                              <a:dgm id="{0BF9BFE1-DA97-49E8-A0E0-DE672930D54A}"/>
                                            </p:graphicEl>
                                          </p:spTgt>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2">
                                            <p:graphicEl>
                                              <a:dgm id="{00A9DBE0-3BE3-4811-9992-70B102B57CFD}"/>
                                            </p:graphicEl>
                                          </p:spTgt>
                                        </p:tgtEl>
                                        <p:attrNameLst>
                                          <p:attrName>style.visibility</p:attrName>
                                        </p:attrNameLst>
                                      </p:cBhvr>
                                      <p:to>
                                        <p:strVal val="visible"/>
                                      </p:to>
                                    </p:set>
                                    <p:animEffect transition="in" filter="fade">
                                      <p:cBhvr>
                                        <p:cTn id="150" dur="3000"/>
                                        <p:tgtEl>
                                          <p:spTgt spid="2">
                                            <p:graphicEl>
                                              <a:dgm id="{00A9DBE0-3BE3-4811-9992-70B102B57CFD}"/>
                                            </p:graphicEl>
                                          </p:spTgt>
                                        </p:tgtEl>
                                      </p:cBhvr>
                                    </p:animEffect>
                                    <p:anim calcmode="lin" valueType="num">
                                      <p:cBhvr>
                                        <p:cTn id="151" dur="3000" fill="hold"/>
                                        <p:tgtEl>
                                          <p:spTgt spid="2">
                                            <p:graphicEl>
                                              <a:dgm id="{00A9DBE0-3BE3-4811-9992-70B102B57CFD}"/>
                                            </p:graphicEl>
                                          </p:spTgt>
                                        </p:tgtEl>
                                        <p:attrNameLst>
                                          <p:attrName>ppt_x</p:attrName>
                                        </p:attrNameLst>
                                      </p:cBhvr>
                                      <p:tavLst>
                                        <p:tav tm="0">
                                          <p:val>
                                            <p:strVal val="#ppt_x"/>
                                          </p:val>
                                        </p:tav>
                                        <p:tav tm="100000">
                                          <p:val>
                                            <p:strVal val="#ppt_x"/>
                                          </p:val>
                                        </p:tav>
                                      </p:tavLst>
                                    </p:anim>
                                    <p:anim calcmode="lin" valueType="num">
                                      <p:cBhvr>
                                        <p:cTn id="152" dur="3000" fill="hold"/>
                                        <p:tgtEl>
                                          <p:spTgt spid="2">
                                            <p:graphicEl>
                                              <a:dgm id="{00A9DBE0-3BE3-4811-9992-70B102B57CFD}"/>
                                            </p:graphicEl>
                                          </p:spTgt>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2">
                                            <p:graphicEl>
                                              <a:dgm id="{BF85EA31-C55D-4234-9D59-C8B4A7A02A79}"/>
                                            </p:graphicEl>
                                          </p:spTgt>
                                        </p:tgtEl>
                                        <p:attrNameLst>
                                          <p:attrName>style.visibility</p:attrName>
                                        </p:attrNameLst>
                                      </p:cBhvr>
                                      <p:to>
                                        <p:strVal val="visible"/>
                                      </p:to>
                                    </p:set>
                                    <p:animEffect transition="in" filter="fade">
                                      <p:cBhvr>
                                        <p:cTn id="155" dur="3000"/>
                                        <p:tgtEl>
                                          <p:spTgt spid="2">
                                            <p:graphicEl>
                                              <a:dgm id="{BF85EA31-C55D-4234-9D59-C8B4A7A02A79}"/>
                                            </p:graphicEl>
                                          </p:spTgt>
                                        </p:tgtEl>
                                      </p:cBhvr>
                                    </p:animEffect>
                                    <p:anim calcmode="lin" valueType="num">
                                      <p:cBhvr>
                                        <p:cTn id="156" dur="3000" fill="hold"/>
                                        <p:tgtEl>
                                          <p:spTgt spid="2">
                                            <p:graphicEl>
                                              <a:dgm id="{BF85EA31-C55D-4234-9D59-C8B4A7A02A79}"/>
                                            </p:graphicEl>
                                          </p:spTgt>
                                        </p:tgtEl>
                                        <p:attrNameLst>
                                          <p:attrName>ppt_x</p:attrName>
                                        </p:attrNameLst>
                                      </p:cBhvr>
                                      <p:tavLst>
                                        <p:tav tm="0">
                                          <p:val>
                                            <p:strVal val="#ppt_x"/>
                                          </p:val>
                                        </p:tav>
                                        <p:tav tm="100000">
                                          <p:val>
                                            <p:strVal val="#ppt_x"/>
                                          </p:val>
                                        </p:tav>
                                      </p:tavLst>
                                    </p:anim>
                                    <p:anim calcmode="lin" valueType="num">
                                      <p:cBhvr>
                                        <p:cTn id="157" dur="3000" fill="hold"/>
                                        <p:tgtEl>
                                          <p:spTgt spid="2">
                                            <p:graphicEl>
                                              <a:dgm id="{BF85EA31-C55D-4234-9D59-C8B4A7A02A79}"/>
                                            </p:graphicEl>
                                          </p:spTgt>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2">
                                            <p:graphicEl>
                                              <a:dgm id="{AABDD0BD-9F84-49D1-AD02-3415EC63BC30}"/>
                                            </p:graphicEl>
                                          </p:spTgt>
                                        </p:tgtEl>
                                        <p:attrNameLst>
                                          <p:attrName>style.visibility</p:attrName>
                                        </p:attrNameLst>
                                      </p:cBhvr>
                                      <p:to>
                                        <p:strVal val="visible"/>
                                      </p:to>
                                    </p:set>
                                    <p:animEffect transition="in" filter="fade">
                                      <p:cBhvr>
                                        <p:cTn id="160" dur="3000"/>
                                        <p:tgtEl>
                                          <p:spTgt spid="2">
                                            <p:graphicEl>
                                              <a:dgm id="{AABDD0BD-9F84-49D1-AD02-3415EC63BC30}"/>
                                            </p:graphicEl>
                                          </p:spTgt>
                                        </p:tgtEl>
                                      </p:cBhvr>
                                    </p:animEffect>
                                    <p:anim calcmode="lin" valueType="num">
                                      <p:cBhvr>
                                        <p:cTn id="161" dur="3000" fill="hold"/>
                                        <p:tgtEl>
                                          <p:spTgt spid="2">
                                            <p:graphicEl>
                                              <a:dgm id="{AABDD0BD-9F84-49D1-AD02-3415EC63BC30}"/>
                                            </p:graphicEl>
                                          </p:spTgt>
                                        </p:tgtEl>
                                        <p:attrNameLst>
                                          <p:attrName>ppt_x</p:attrName>
                                        </p:attrNameLst>
                                      </p:cBhvr>
                                      <p:tavLst>
                                        <p:tav tm="0">
                                          <p:val>
                                            <p:strVal val="#ppt_x"/>
                                          </p:val>
                                        </p:tav>
                                        <p:tav tm="100000">
                                          <p:val>
                                            <p:strVal val="#ppt_x"/>
                                          </p:val>
                                        </p:tav>
                                      </p:tavLst>
                                    </p:anim>
                                    <p:anim calcmode="lin" valueType="num">
                                      <p:cBhvr>
                                        <p:cTn id="162" dur="3000" fill="hold"/>
                                        <p:tgtEl>
                                          <p:spTgt spid="2">
                                            <p:graphicEl>
                                              <a:dgm id="{AABDD0BD-9F84-49D1-AD02-3415EC63BC30}"/>
                                            </p:graphicEl>
                                          </p:spTgt>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42" presetClass="entr" presetSubtype="0" fill="hold" grpId="0" nodeType="clickEffect">
                                  <p:stCondLst>
                                    <p:cond delay="0"/>
                                  </p:stCondLst>
                                  <p:childTnLst>
                                    <p:set>
                                      <p:cBhvr>
                                        <p:cTn id="166" dur="1" fill="hold">
                                          <p:stCondLst>
                                            <p:cond delay="0"/>
                                          </p:stCondLst>
                                        </p:cTn>
                                        <p:tgtEl>
                                          <p:spTgt spid="2">
                                            <p:graphicEl>
                                              <a:dgm id="{E75883F8-91E2-416E-A79C-4CEF8D5E6668}"/>
                                            </p:graphicEl>
                                          </p:spTgt>
                                        </p:tgtEl>
                                        <p:attrNameLst>
                                          <p:attrName>style.visibility</p:attrName>
                                        </p:attrNameLst>
                                      </p:cBhvr>
                                      <p:to>
                                        <p:strVal val="visible"/>
                                      </p:to>
                                    </p:set>
                                    <p:animEffect transition="in" filter="fade">
                                      <p:cBhvr>
                                        <p:cTn id="167" dur="3000"/>
                                        <p:tgtEl>
                                          <p:spTgt spid="2">
                                            <p:graphicEl>
                                              <a:dgm id="{E75883F8-91E2-416E-A79C-4CEF8D5E6668}"/>
                                            </p:graphicEl>
                                          </p:spTgt>
                                        </p:tgtEl>
                                      </p:cBhvr>
                                    </p:animEffect>
                                    <p:anim calcmode="lin" valueType="num">
                                      <p:cBhvr>
                                        <p:cTn id="168" dur="3000" fill="hold"/>
                                        <p:tgtEl>
                                          <p:spTgt spid="2">
                                            <p:graphicEl>
                                              <a:dgm id="{E75883F8-91E2-416E-A79C-4CEF8D5E6668}"/>
                                            </p:graphicEl>
                                          </p:spTgt>
                                        </p:tgtEl>
                                        <p:attrNameLst>
                                          <p:attrName>ppt_x</p:attrName>
                                        </p:attrNameLst>
                                      </p:cBhvr>
                                      <p:tavLst>
                                        <p:tav tm="0">
                                          <p:val>
                                            <p:strVal val="#ppt_x"/>
                                          </p:val>
                                        </p:tav>
                                        <p:tav tm="100000">
                                          <p:val>
                                            <p:strVal val="#ppt_x"/>
                                          </p:val>
                                        </p:tav>
                                      </p:tavLst>
                                    </p:anim>
                                    <p:anim calcmode="lin" valueType="num">
                                      <p:cBhvr>
                                        <p:cTn id="169" dur="3000" fill="hold"/>
                                        <p:tgtEl>
                                          <p:spTgt spid="2">
                                            <p:graphicEl>
                                              <a:dgm id="{E75883F8-91E2-416E-A79C-4CEF8D5E6668}"/>
                                            </p:graphicEl>
                                          </p:spTgt>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2">
                                            <p:graphicEl>
                                              <a:dgm id="{E05B5743-94AD-4B5A-98A4-5908F02AC54C}"/>
                                            </p:graphicEl>
                                          </p:spTgt>
                                        </p:tgtEl>
                                        <p:attrNameLst>
                                          <p:attrName>style.visibility</p:attrName>
                                        </p:attrNameLst>
                                      </p:cBhvr>
                                      <p:to>
                                        <p:strVal val="visible"/>
                                      </p:to>
                                    </p:set>
                                    <p:animEffect transition="in" filter="fade">
                                      <p:cBhvr>
                                        <p:cTn id="172" dur="3000"/>
                                        <p:tgtEl>
                                          <p:spTgt spid="2">
                                            <p:graphicEl>
                                              <a:dgm id="{E05B5743-94AD-4B5A-98A4-5908F02AC54C}"/>
                                            </p:graphicEl>
                                          </p:spTgt>
                                        </p:tgtEl>
                                      </p:cBhvr>
                                    </p:animEffect>
                                    <p:anim calcmode="lin" valueType="num">
                                      <p:cBhvr>
                                        <p:cTn id="173" dur="3000" fill="hold"/>
                                        <p:tgtEl>
                                          <p:spTgt spid="2">
                                            <p:graphicEl>
                                              <a:dgm id="{E05B5743-94AD-4B5A-98A4-5908F02AC54C}"/>
                                            </p:graphicEl>
                                          </p:spTgt>
                                        </p:tgtEl>
                                        <p:attrNameLst>
                                          <p:attrName>ppt_x</p:attrName>
                                        </p:attrNameLst>
                                      </p:cBhvr>
                                      <p:tavLst>
                                        <p:tav tm="0">
                                          <p:val>
                                            <p:strVal val="#ppt_x"/>
                                          </p:val>
                                        </p:tav>
                                        <p:tav tm="100000">
                                          <p:val>
                                            <p:strVal val="#ppt_x"/>
                                          </p:val>
                                        </p:tav>
                                      </p:tavLst>
                                    </p:anim>
                                    <p:anim calcmode="lin" valueType="num">
                                      <p:cBhvr>
                                        <p:cTn id="174" dur="3000" fill="hold"/>
                                        <p:tgtEl>
                                          <p:spTgt spid="2">
                                            <p:graphicEl>
                                              <a:dgm id="{E05B5743-94AD-4B5A-98A4-5908F02AC54C}"/>
                                            </p:graphicEl>
                                          </p:spTgt>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
                                            <p:graphicEl>
                                              <a:dgm id="{556FE881-1102-4C09-B31E-D6098EA1C6DA}"/>
                                            </p:graphicEl>
                                          </p:spTgt>
                                        </p:tgtEl>
                                        <p:attrNameLst>
                                          <p:attrName>style.visibility</p:attrName>
                                        </p:attrNameLst>
                                      </p:cBhvr>
                                      <p:to>
                                        <p:strVal val="visible"/>
                                      </p:to>
                                    </p:set>
                                    <p:animEffect transition="in" filter="fade">
                                      <p:cBhvr>
                                        <p:cTn id="177" dur="3000"/>
                                        <p:tgtEl>
                                          <p:spTgt spid="2">
                                            <p:graphicEl>
                                              <a:dgm id="{556FE881-1102-4C09-B31E-D6098EA1C6DA}"/>
                                            </p:graphicEl>
                                          </p:spTgt>
                                        </p:tgtEl>
                                      </p:cBhvr>
                                    </p:animEffect>
                                    <p:anim calcmode="lin" valueType="num">
                                      <p:cBhvr>
                                        <p:cTn id="178" dur="3000" fill="hold"/>
                                        <p:tgtEl>
                                          <p:spTgt spid="2">
                                            <p:graphicEl>
                                              <a:dgm id="{556FE881-1102-4C09-B31E-D6098EA1C6DA}"/>
                                            </p:graphicEl>
                                          </p:spTgt>
                                        </p:tgtEl>
                                        <p:attrNameLst>
                                          <p:attrName>ppt_x</p:attrName>
                                        </p:attrNameLst>
                                      </p:cBhvr>
                                      <p:tavLst>
                                        <p:tav tm="0">
                                          <p:val>
                                            <p:strVal val="#ppt_x"/>
                                          </p:val>
                                        </p:tav>
                                        <p:tav tm="100000">
                                          <p:val>
                                            <p:strVal val="#ppt_x"/>
                                          </p:val>
                                        </p:tav>
                                      </p:tavLst>
                                    </p:anim>
                                    <p:anim calcmode="lin" valueType="num">
                                      <p:cBhvr>
                                        <p:cTn id="179" dur="3000" fill="hold"/>
                                        <p:tgtEl>
                                          <p:spTgt spid="2">
                                            <p:graphicEl>
                                              <a:dgm id="{556FE881-1102-4C09-B31E-D6098EA1C6DA}"/>
                                            </p:graphicEl>
                                          </p:spTgt>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
                                            <p:graphicEl>
                                              <a:dgm id="{189C0211-3CCC-4806-AB2F-2C8533A14F3D}"/>
                                            </p:graphicEl>
                                          </p:spTgt>
                                        </p:tgtEl>
                                        <p:attrNameLst>
                                          <p:attrName>style.visibility</p:attrName>
                                        </p:attrNameLst>
                                      </p:cBhvr>
                                      <p:to>
                                        <p:strVal val="visible"/>
                                      </p:to>
                                    </p:set>
                                    <p:animEffect transition="in" filter="fade">
                                      <p:cBhvr>
                                        <p:cTn id="182" dur="3000"/>
                                        <p:tgtEl>
                                          <p:spTgt spid="2">
                                            <p:graphicEl>
                                              <a:dgm id="{189C0211-3CCC-4806-AB2F-2C8533A14F3D}"/>
                                            </p:graphicEl>
                                          </p:spTgt>
                                        </p:tgtEl>
                                      </p:cBhvr>
                                    </p:animEffect>
                                    <p:anim calcmode="lin" valueType="num">
                                      <p:cBhvr>
                                        <p:cTn id="183" dur="3000" fill="hold"/>
                                        <p:tgtEl>
                                          <p:spTgt spid="2">
                                            <p:graphicEl>
                                              <a:dgm id="{189C0211-3CCC-4806-AB2F-2C8533A14F3D}"/>
                                            </p:graphicEl>
                                          </p:spTgt>
                                        </p:tgtEl>
                                        <p:attrNameLst>
                                          <p:attrName>ppt_x</p:attrName>
                                        </p:attrNameLst>
                                      </p:cBhvr>
                                      <p:tavLst>
                                        <p:tav tm="0">
                                          <p:val>
                                            <p:strVal val="#ppt_x"/>
                                          </p:val>
                                        </p:tav>
                                        <p:tav tm="100000">
                                          <p:val>
                                            <p:strVal val="#ppt_x"/>
                                          </p:val>
                                        </p:tav>
                                      </p:tavLst>
                                    </p:anim>
                                    <p:anim calcmode="lin" valueType="num">
                                      <p:cBhvr>
                                        <p:cTn id="184" dur="3000" fill="hold"/>
                                        <p:tgtEl>
                                          <p:spTgt spid="2">
                                            <p:graphicEl>
                                              <a:dgm id="{189C0211-3CCC-4806-AB2F-2C8533A14F3D}"/>
                                            </p:graphicEl>
                                          </p:spTgt>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
                                            <p:graphicEl>
                                              <a:dgm id="{168FCF9C-30BC-4254-832F-91C342F70FFA}"/>
                                            </p:graphicEl>
                                          </p:spTgt>
                                        </p:tgtEl>
                                        <p:attrNameLst>
                                          <p:attrName>style.visibility</p:attrName>
                                        </p:attrNameLst>
                                      </p:cBhvr>
                                      <p:to>
                                        <p:strVal val="visible"/>
                                      </p:to>
                                    </p:set>
                                    <p:animEffect transition="in" filter="fade">
                                      <p:cBhvr>
                                        <p:cTn id="187" dur="3000"/>
                                        <p:tgtEl>
                                          <p:spTgt spid="2">
                                            <p:graphicEl>
                                              <a:dgm id="{168FCF9C-30BC-4254-832F-91C342F70FFA}"/>
                                            </p:graphicEl>
                                          </p:spTgt>
                                        </p:tgtEl>
                                      </p:cBhvr>
                                    </p:animEffect>
                                    <p:anim calcmode="lin" valueType="num">
                                      <p:cBhvr>
                                        <p:cTn id="188" dur="3000" fill="hold"/>
                                        <p:tgtEl>
                                          <p:spTgt spid="2">
                                            <p:graphicEl>
                                              <a:dgm id="{168FCF9C-30BC-4254-832F-91C342F70FFA}"/>
                                            </p:graphicEl>
                                          </p:spTgt>
                                        </p:tgtEl>
                                        <p:attrNameLst>
                                          <p:attrName>ppt_x</p:attrName>
                                        </p:attrNameLst>
                                      </p:cBhvr>
                                      <p:tavLst>
                                        <p:tav tm="0">
                                          <p:val>
                                            <p:strVal val="#ppt_x"/>
                                          </p:val>
                                        </p:tav>
                                        <p:tav tm="100000">
                                          <p:val>
                                            <p:strVal val="#ppt_x"/>
                                          </p:val>
                                        </p:tav>
                                      </p:tavLst>
                                    </p:anim>
                                    <p:anim calcmode="lin" valueType="num">
                                      <p:cBhvr>
                                        <p:cTn id="189" dur="3000" fill="hold"/>
                                        <p:tgtEl>
                                          <p:spTgt spid="2">
                                            <p:graphicEl>
                                              <a:dgm id="{168FCF9C-30BC-4254-832F-91C342F70FFA}"/>
                                            </p:graphicEl>
                                          </p:spTgt>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2">
                                            <p:graphicEl>
                                              <a:dgm id="{D4AF226F-44A6-49CA-A79A-44E01E36F452}"/>
                                            </p:graphicEl>
                                          </p:spTgt>
                                        </p:tgtEl>
                                        <p:attrNameLst>
                                          <p:attrName>style.visibility</p:attrName>
                                        </p:attrNameLst>
                                      </p:cBhvr>
                                      <p:to>
                                        <p:strVal val="visible"/>
                                      </p:to>
                                    </p:set>
                                    <p:animEffect transition="in" filter="fade">
                                      <p:cBhvr>
                                        <p:cTn id="194" dur="3000"/>
                                        <p:tgtEl>
                                          <p:spTgt spid="2">
                                            <p:graphicEl>
                                              <a:dgm id="{D4AF226F-44A6-49CA-A79A-44E01E36F452}"/>
                                            </p:graphicEl>
                                          </p:spTgt>
                                        </p:tgtEl>
                                      </p:cBhvr>
                                    </p:animEffect>
                                    <p:anim calcmode="lin" valueType="num">
                                      <p:cBhvr>
                                        <p:cTn id="195" dur="3000" fill="hold"/>
                                        <p:tgtEl>
                                          <p:spTgt spid="2">
                                            <p:graphicEl>
                                              <a:dgm id="{D4AF226F-44A6-49CA-A79A-44E01E36F452}"/>
                                            </p:graphicEl>
                                          </p:spTgt>
                                        </p:tgtEl>
                                        <p:attrNameLst>
                                          <p:attrName>ppt_x</p:attrName>
                                        </p:attrNameLst>
                                      </p:cBhvr>
                                      <p:tavLst>
                                        <p:tav tm="0">
                                          <p:val>
                                            <p:strVal val="#ppt_x"/>
                                          </p:val>
                                        </p:tav>
                                        <p:tav tm="100000">
                                          <p:val>
                                            <p:strVal val="#ppt_x"/>
                                          </p:val>
                                        </p:tav>
                                      </p:tavLst>
                                    </p:anim>
                                    <p:anim calcmode="lin" valueType="num">
                                      <p:cBhvr>
                                        <p:cTn id="196" dur="3000" fill="hold"/>
                                        <p:tgtEl>
                                          <p:spTgt spid="2">
                                            <p:graphicEl>
                                              <a:dgm id="{D4AF226F-44A6-49CA-A79A-44E01E36F452}"/>
                                            </p:graphicEl>
                                          </p:spTgt>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2">
                                            <p:graphicEl>
                                              <a:dgm id="{AC333618-A748-4854-9C3E-8FD4AC197467}"/>
                                            </p:graphicEl>
                                          </p:spTgt>
                                        </p:tgtEl>
                                        <p:attrNameLst>
                                          <p:attrName>style.visibility</p:attrName>
                                        </p:attrNameLst>
                                      </p:cBhvr>
                                      <p:to>
                                        <p:strVal val="visible"/>
                                      </p:to>
                                    </p:set>
                                    <p:animEffect transition="in" filter="fade">
                                      <p:cBhvr>
                                        <p:cTn id="199" dur="3000"/>
                                        <p:tgtEl>
                                          <p:spTgt spid="2">
                                            <p:graphicEl>
                                              <a:dgm id="{AC333618-A748-4854-9C3E-8FD4AC197467}"/>
                                            </p:graphicEl>
                                          </p:spTgt>
                                        </p:tgtEl>
                                      </p:cBhvr>
                                    </p:animEffect>
                                    <p:anim calcmode="lin" valueType="num">
                                      <p:cBhvr>
                                        <p:cTn id="200" dur="3000" fill="hold"/>
                                        <p:tgtEl>
                                          <p:spTgt spid="2">
                                            <p:graphicEl>
                                              <a:dgm id="{AC333618-A748-4854-9C3E-8FD4AC197467}"/>
                                            </p:graphicEl>
                                          </p:spTgt>
                                        </p:tgtEl>
                                        <p:attrNameLst>
                                          <p:attrName>ppt_x</p:attrName>
                                        </p:attrNameLst>
                                      </p:cBhvr>
                                      <p:tavLst>
                                        <p:tav tm="0">
                                          <p:val>
                                            <p:strVal val="#ppt_x"/>
                                          </p:val>
                                        </p:tav>
                                        <p:tav tm="100000">
                                          <p:val>
                                            <p:strVal val="#ppt_x"/>
                                          </p:val>
                                        </p:tav>
                                      </p:tavLst>
                                    </p:anim>
                                    <p:anim calcmode="lin" valueType="num">
                                      <p:cBhvr>
                                        <p:cTn id="201" dur="3000" fill="hold"/>
                                        <p:tgtEl>
                                          <p:spTgt spid="2">
                                            <p:graphicEl>
                                              <a:dgm id="{AC333618-A748-4854-9C3E-8FD4AC197467}"/>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lvlOne" rev="1"/>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518146381"/>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61D6E56-F67B-49A2-9BB6-DE1A1E38CE88}"/>
                                            </p:graphicEl>
                                          </p:spTgt>
                                        </p:tgtEl>
                                        <p:attrNameLst>
                                          <p:attrName>style.visibility</p:attrName>
                                        </p:attrNameLst>
                                      </p:cBhvr>
                                      <p:to>
                                        <p:strVal val="visible"/>
                                      </p:to>
                                    </p:set>
                                    <p:anim calcmode="lin" valueType="num">
                                      <p:cBhvr additive="base">
                                        <p:cTn id="7" dur="2000" fill="hold"/>
                                        <p:tgtEl>
                                          <p:spTgt spid="7">
                                            <p:graphicEl>
                                              <a:dgm id="{F61D6E56-F67B-49A2-9BB6-DE1A1E38CE88}"/>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61D6E56-F67B-49A2-9BB6-DE1A1E38CE8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D3BBD5A8-F01B-4EB2-A626-F7F703235208}"/>
                                            </p:graphicEl>
                                          </p:spTgt>
                                        </p:tgtEl>
                                        <p:attrNameLst>
                                          <p:attrName>style.visibility</p:attrName>
                                        </p:attrNameLst>
                                      </p:cBhvr>
                                      <p:to>
                                        <p:strVal val="visible"/>
                                      </p:to>
                                    </p:set>
                                    <p:anim calcmode="lin" valueType="num">
                                      <p:cBhvr additive="base">
                                        <p:cTn id="13" dur="2000" fill="hold"/>
                                        <p:tgtEl>
                                          <p:spTgt spid="7">
                                            <p:graphicEl>
                                              <a:dgm id="{D3BBD5A8-F01B-4EB2-A626-F7F703235208}"/>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D3BBD5A8-F01B-4EB2-A626-F7F70323520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57856476"/>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graphicEl>
                                              <a:dgm id="{FBB9EA29-0C00-416E-8238-B2E1BE81EA19}"/>
                                            </p:graphicEl>
                                          </p:spTgt>
                                        </p:tgtEl>
                                        <p:attrNameLst>
                                          <p:attrName>style.visibility</p:attrName>
                                        </p:attrNameLst>
                                      </p:cBhvr>
                                      <p:to>
                                        <p:strVal val="visible"/>
                                      </p:to>
                                    </p:set>
                                    <p:anim calcmode="lin" valueType="num">
                                      <p:cBhvr additive="base">
                                        <p:cTn id="7" dur="2000" fill="hold"/>
                                        <p:tgtEl>
                                          <p:spTgt spid="8">
                                            <p:graphicEl>
                                              <a:dgm id="{FBB9EA29-0C00-416E-8238-B2E1BE81EA19}"/>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8">
                                            <p:graphicEl>
                                              <a:dgm id="{FBB9EA29-0C00-416E-8238-B2E1BE81EA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
                                            <p:graphicEl>
                                              <a:dgm id="{DD73E391-9DCA-44ED-8BD6-7DBD1B8D85A5}"/>
                                            </p:graphicEl>
                                          </p:spTgt>
                                        </p:tgtEl>
                                        <p:attrNameLst>
                                          <p:attrName>style.visibility</p:attrName>
                                        </p:attrNameLst>
                                      </p:cBhvr>
                                      <p:to>
                                        <p:strVal val="visible"/>
                                      </p:to>
                                    </p:set>
                                    <p:anim calcmode="lin" valueType="num">
                                      <p:cBhvr additive="base">
                                        <p:cTn id="13" dur="2000" fill="hold"/>
                                        <p:tgtEl>
                                          <p:spTgt spid="8">
                                            <p:graphicEl>
                                              <a:dgm id="{DD73E391-9DCA-44ED-8BD6-7DBD1B8D85A5}"/>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8">
                                            <p:graphicEl>
                                              <a:dgm id="{DD73E391-9DCA-44ED-8BD6-7DBD1B8D85A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98558070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DEB519B-80B5-4E8E-9E9E-C64DA2AE6437}"/>
                                            </p:graphicEl>
                                          </p:spTgt>
                                        </p:tgtEl>
                                        <p:attrNameLst>
                                          <p:attrName>style.visibility</p:attrName>
                                        </p:attrNameLst>
                                      </p:cBhvr>
                                      <p:to>
                                        <p:strVal val="visible"/>
                                      </p:to>
                                    </p:set>
                                    <p:anim calcmode="lin" valueType="num">
                                      <p:cBhvr additive="base">
                                        <p:cTn id="7" dur="2000" fill="hold"/>
                                        <p:tgtEl>
                                          <p:spTgt spid="7">
                                            <p:graphicEl>
                                              <a:dgm id="{FDEB519B-80B5-4E8E-9E9E-C64DA2AE6437}"/>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DEB519B-80B5-4E8E-9E9E-C64DA2AE643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E47ED7C1-F597-4695-A577-5B66814FFC40}"/>
                                            </p:graphicEl>
                                          </p:spTgt>
                                        </p:tgtEl>
                                        <p:attrNameLst>
                                          <p:attrName>style.visibility</p:attrName>
                                        </p:attrNameLst>
                                      </p:cBhvr>
                                      <p:to>
                                        <p:strVal val="visible"/>
                                      </p:to>
                                    </p:set>
                                    <p:anim calcmode="lin" valueType="num">
                                      <p:cBhvr additive="base">
                                        <p:cTn id="13" dur="2000" fill="hold"/>
                                        <p:tgtEl>
                                          <p:spTgt spid="7">
                                            <p:graphicEl>
                                              <a:dgm id="{E47ED7C1-F597-4695-A577-5B66814FFC40}"/>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E47ED7C1-F597-4695-A577-5B66814FFC4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774722583"/>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dirty="0">
              <a:solidFill>
                <a:prstClr val="black"/>
              </a:solidFill>
            </a:endParaRPr>
          </a:p>
        </p:txBody>
      </p:sp>
      <p:pic>
        <p:nvPicPr>
          <p:cNvPr id="3" name="Evening Woodland">
            <a:hlinkClick r:id="" action="ppaction://media"/>
          </p:cNvPr>
          <p:cNvPicPr>
            <a:picLocks noChangeAspect="1"/>
          </p:cNvPicPr>
          <p:nvPr>
            <a:audioFile r:link="rId2"/>
            <p:extLst>
              <p:ext uri="{DAA4B4D4-6D71-4841-9C94-3DE7FCFB9230}">
                <p14:media xmlns:p14="http://schemas.microsoft.com/office/powerpoint/2010/main" r:embed="rId1">
                  <p14:fade in="3000" out="3000"/>
                </p14:media>
              </p:ext>
            </p:extLst>
          </p:nvPr>
        </p:nvPicPr>
        <p:blipFill>
          <a:blip r:embed="rId10"/>
          <a:stretch>
            <a:fillRect/>
          </a:stretch>
        </p:blipFill>
        <p:spPr>
          <a:xfrm>
            <a:off x="5852318" y="1842247"/>
            <a:ext cx="487363" cy="487363"/>
          </a:xfrm>
          <a:prstGeom prst="rect">
            <a:avLst/>
          </a:prstGeom>
        </p:spPr>
      </p:pic>
    </p:spTree>
    <p:extLst>
      <p:ext uri="{BB962C8B-B14F-4D97-AF65-F5344CB8AC3E}">
        <p14:creationId xmlns:p14="http://schemas.microsoft.com/office/powerpoint/2010/main" val="190218878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B3284927-DD8E-41E1-9CC5-5EAA8FA47011}"/>
                                            </p:graphicEl>
                                          </p:spTgt>
                                        </p:tgtEl>
                                        <p:attrNameLst>
                                          <p:attrName>style.visibility</p:attrName>
                                        </p:attrNameLst>
                                      </p:cBhvr>
                                      <p:to>
                                        <p:strVal val="visible"/>
                                      </p:to>
                                    </p:set>
                                    <p:anim calcmode="lin" valueType="num">
                                      <p:cBhvr additive="base">
                                        <p:cTn id="7" dur="5000" fill="hold"/>
                                        <p:tgtEl>
                                          <p:spTgt spid="7">
                                            <p:graphicEl>
                                              <a:dgm id="{B3284927-DD8E-41E1-9CC5-5EAA8FA47011}"/>
                                            </p:graphicEl>
                                          </p:spTgt>
                                        </p:tgtEl>
                                        <p:attrNameLst>
                                          <p:attrName>ppt_x</p:attrName>
                                        </p:attrNameLst>
                                      </p:cBhvr>
                                      <p:tavLst>
                                        <p:tav tm="0">
                                          <p:val>
                                            <p:strVal val="1+#ppt_w/2"/>
                                          </p:val>
                                        </p:tav>
                                        <p:tav tm="100000">
                                          <p:val>
                                            <p:strVal val="#ppt_x"/>
                                          </p:val>
                                        </p:tav>
                                      </p:tavLst>
                                    </p:anim>
                                    <p:anim calcmode="lin" valueType="num">
                                      <p:cBhvr additive="base">
                                        <p:cTn id="8" dur="5000" fill="hold"/>
                                        <p:tgtEl>
                                          <p:spTgt spid="7">
                                            <p:graphicEl>
                                              <a:dgm id="{B3284927-DD8E-41E1-9CC5-5EAA8FA47011}"/>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6B11EB39-9409-48D9-AA90-28D06D63B886}"/>
                                            </p:graphicEl>
                                          </p:spTgt>
                                        </p:tgtEl>
                                        <p:attrNameLst>
                                          <p:attrName>style.visibility</p:attrName>
                                        </p:attrNameLst>
                                      </p:cBhvr>
                                      <p:to>
                                        <p:strVal val="visible"/>
                                      </p:to>
                                    </p:set>
                                    <p:anim calcmode="lin" valueType="num">
                                      <p:cBhvr additive="base">
                                        <p:cTn id="13" dur="5000" fill="hold"/>
                                        <p:tgtEl>
                                          <p:spTgt spid="7">
                                            <p:graphicEl>
                                              <a:dgm id="{6B11EB39-9409-48D9-AA90-28D06D63B886}"/>
                                            </p:graphic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7">
                                            <p:graphicEl>
                                              <a:dgm id="{6B11EB39-9409-48D9-AA90-28D06D63B886}"/>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graphicEl>
                                              <a:dgm id="{A042B09B-7498-4842-AEC9-B93D83944261}"/>
                                            </p:graphicEl>
                                          </p:spTgt>
                                        </p:tgtEl>
                                        <p:attrNameLst>
                                          <p:attrName>style.visibility</p:attrName>
                                        </p:attrNameLst>
                                      </p:cBhvr>
                                      <p:to>
                                        <p:strVal val="visible"/>
                                      </p:to>
                                    </p:set>
                                    <p:anim calcmode="lin" valueType="num">
                                      <p:cBhvr additive="base">
                                        <p:cTn id="19" dur="5000" fill="hold"/>
                                        <p:tgtEl>
                                          <p:spTgt spid="7">
                                            <p:graphicEl>
                                              <a:dgm id="{A042B09B-7498-4842-AEC9-B93D83944261}"/>
                                            </p:graphic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7">
                                            <p:graphicEl>
                                              <a:dgm id="{A042B09B-7498-4842-AEC9-B93D83944261}"/>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graphicEl>
                                              <a:dgm id="{F38EDAF6-6185-44F6-AC28-B51CA1D20933}"/>
                                            </p:graphicEl>
                                          </p:spTgt>
                                        </p:tgtEl>
                                        <p:attrNameLst>
                                          <p:attrName>style.visibility</p:attrName>
                                        </p:attrNameLst>
                                      </p:cBhvr>
                                      <p:to>
                                        <p:strVal val="visible"/>
                                      </p:to>
                                    </p:set>
                                    <p:anim calcmode="lin" valueType="num">
                                      <p:cBhvr additive="base">
                                        <p:cTn id="25" dur="5000" fill="hold"/>
                                        <p:tgtEl>
                                          <p:spTgt spid="7">
                                            <p:graphicEl>
                                              <a:dgm id="{F38EDAF6-6185-44F6-AC28-B51CA1D20933}"/>
                                            </p:graphicEl>
                                          </p:spTgt>
                                        </p:tgtEl>
                                        <p:attrNameLst>
                                          <p:attrName>ppt_x</p:attrName>
                                        </p:attrNameLst>
                                      </p:cBhvr>
                                      <p:tavLst>
                                        <p:tav tm="0">
                                          <p:val>
                                            <p:strVal val="1+#ppt_w/2"/>
                                          </p:val>
                                        </p:tav>
                                        <p:tav tm="100000">
                                          <p:val>
                                            <p:strVal val="#ppt_x"/>
                                          </p:val>
                                        </p:tav>
                                      </p:tavLst>
                                    </p:anim>
                                    <p:anim calcmode="lin" valueType="num">
                                      <p:cBhvr additive="base">
                                        <p:cTn id="26" dur="5000" fill="hold"/>
                                        <p:tgtEl>
                                          <p:spTgt spid="7">
                                            <p:graphicEl>
                                              <a:dgm id="{F38EDAF6-6185-44F6-AC28-B51CA1D20933}"/>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
                                            <p:graphicEl>
                                              <a:dgm id="{0A6326BA-DEAF-40D7-8394-50059328EB63}"/>
                                            </p:graphicEl>
                                          </p:spTgt>
                                        </p:tgtEl>
                                        <p:attrNameLst>
                                          <p:attrName>style.visibility</p:attrName>
                                        </p:attrNameLst>
                                      </p:cBhvr>
                                      <p:to>
                                        <p:strVal val="visible"/>
                                      </p:to>
                                    </p:set>
                                    <p:anim calcmode="lin" valueType="num">
                                      <p:cBhvr additive="base">
                                        <p:cTn id="31" dur="5000" fill="hold"/>
                                        <p:tgtEl>
                                          <p:spTgt spid="7">
                                            <p:graphicEl>
                                              <a:dgm id="{0A6326BA-DEAF-40D7-8394-50059328EB63}"/>
                                            </p:graphicEl>
                                          </p:spTgt>
                                        </p:tgtEl>
                                        <p:attrNameLst>
                                          <p:attrName>ppt_x</p:attrName>
                                        </p:attrNameLst>
                                      </p:cBhvr>
                                      <p:tavLst>
                                        <p:tav tm="0">
                                          <p:val>
                                            <p:strVal val="1+#ppt_w/2"/>
                                          </p:val>
                                        </p:tav>
                                        <p:tav tm="100000">
                                          <p:val>
                                            <p:strVal val="#ppt_x"/>
                                          </p:val>
                                        </p:tav>
                                      </p:tavLst>
                                    </p:anim>
                                    <p:anim calcmode="lin" valueType="num">
                                      <p:cBhvr additive="base">
                                        <p:cTn id="32" dur="5000" fill="hold"/>
                                        <p:tgtEl>
                                          <p:spTgt spid="7">
                                            <p:graphicEl>
                                              <a:dgm id="{0A6326BA-DEAF-40D7-8394-50059328EB63}"/>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
                                            <p:graphicEl>
                                              <a:dgm id="{D3AE2385-A8D7-4A4C-B8E8-7A8C23671E7E}"/>
                                            </p:graphicEl>
                                          </p:spTgt>
                                        </p:tgtEl>
                                        <p:attrNameLst>
                                          <p:attrName>style.visibility</p:attrName>
                                        </p:attrNameLst>
                                      </p:cBhvr>
                                      <p:to>
                                        <p:strVal val="visible"/>
                                      </p:to>
                                    </p:set>
                                    <p:anim calcmode="lin" valueType="num">
                                      <p:cBhvr additive="base">
                                        <p:cTn id="37" dur="5000" fill="hold"/>
                                        <p:tgtEl>
                                          <p:spTgt spid="7">
                                            <p:graphicEl>
                                              <a:dgm id="{D3AE2385-A8D7-4A4C-B8E8-7A8C23671E7E}"/>
                                            </p:graphicEl>
                                          </p:spTgt>
                                        </p:tgtEl>
                                        <p:attrNameLst>
                                          <p:attrName>ppt_x</p:attrName>
                                        </p:attrNameLst>
                                      </p:cBhvr>
                                      <p:tavLst>
                                        <p:tav tm="0">
                                          <p:val>
                                            <p:strVal val="1+#ppt_w/2"/>
                                          </p:val>
                                        </p:tav>
                                        <p:tav tm="100000">
                                          <p:val>
                                            <p:strVal val="#ppt_x"/>
                                          </p:val>
                                        </p:tav>
                                      </p:tavLst>
                                    </p:anim>
                                    <p:anim calcmode="lin" valueType="num">
                                      <p:cBhvr additive="base">
                                        <p:cTn id="38" dur="5000" fill="hold"/>
                                        <p:tgtEl>
                                          <p:spTgt spid="7">
                                            <p:graphicEl>
                                              <a:dgm id="{D3AE2385-A8D7-4A4C-B8E8-7A8C23671E7E}"/>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graphicEl>
                                              <a:dgm id="{962D60D8-2CA4-45A6-BA65-19813E3BBD28}"/>
                                            </p:graphicEl>
                                          </p:spTgt>
                                        </p:tgtEl>
                                        <p:attrNameLst>
                                          <p:attrName>style.visibility</p:attrName>
                                        </p:attrNameLst>
                                      </p:cBhvr>
                                      <p:to>
                                        <p:strVal val="visible"/>
                                      </p:to>
                                    </p:set>
                                    <p:anim calcmode="lin" valueType="num">
                                      <p:cBhvr additive="base">
                                        <p:cTn id="43" dur="5000" fill="hold"/>
                                        <p:tgtEl>
                                          <p:spTgt spid="7">
                                            <p:graphicEl>
                                              <a:dgm id="{962D60D8-2CA4-45A6-BA65-19813E3BBD28}"/>
                                            </p:graphic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7">
                                            <p:graphicEl>
                                              <a:dgm id="{962D60D8-2CA4-45A6-BA65-19813E3BBD28}"/>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7">
                                            <p:graphicEl>
                                              <a:dgm id="{3717C873-F599-4659-ACF4-4655221081D8}"/>
                                            </p:graphicEl>
                                          </p:spTgt>
                                        </p:tgtEl>
                                        <p:attrNameLst>
                                          <p:attrName>style.visibility</p:attrName>
                                        </p:attrNameLst>
                                      </p:cBhvr>
                                      <p:to>
                                        <p:strVal val="visible"/>
                                      </p:to>
                                    </p:set>
                                    <p:anim calcmode="lin" valueType="num">
                                      <p:cBhvr additive="base">
                                        <p:cTn id="49" dur="5000" fill="hold"/>
                                        <p:tgtEl>
                                          <p:spTgt spid="7">
                                            <p:graphicEl>
                                              <a:dgm id="{3717C873-F599-4659-ACF4-4655221081D8}"/>
                                            </p:graphicEl>
                                          </p:spTgt>
                                        </p:tgtEl>
                                        <p:attrNameLst>
                                          <p:attrName>ppt_x</p:attrName>
                                        </p:attrNameLst>
                                      </p:cBhvr>
                                      <p:tavLst>
                                        <p:tav tm="0">
                                          <p:val>
                                            <p:strVal val="1+#ppt_w/2"/>
                                          </p:val>
                                        </p:tav>
                                        <p:tav tm="100000">
                                          <p:val>
                                            <p:strVal val="#ppt_x"/>
                                          </p:val>
                                        </p:tav>
                                      </p:tavLst>
                                    </p:anim>
                                    <p:anim calcmode="lin" valueType="num">
                                      <p:cBhvr additive="base">
                                        <p:cTn id="50" dur="5000" fill="hold"/>
                                        <p:tgtEl>
                                          <p:spTgt spid="7">
                                            <p:graphicEl>
                                              <a:dgm id="{3717C873-F599-4659-ACF4-4655221081D8}"/>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
                                            <p:graphicEl>
                                              <a:dgm id="{CF961B50-4111-4937-BE07-1460E6DA4BEE}"/>
                                            </p:graphicEl>
                                          </p:spTgt>
                                        </p:tgtEl>
                                        <p:attrNameLst>
                                          <p:attrName>style.visibility</p:attrName>
                                        </p:attrNameLst>
                                      </p:cBhvr>
                                      <p:to>
                                        <p:strVal val="visible"/>
                                      </p:to>
                                    </p:set>
                                    <p:anim calcmode="lin" valueType="num">
                                      <p:cBhvr additive="base">
                                        <p:cTn id="55" dur="5000" fill="hold"/>
                                        <p:tgtEl>
                                          <p:spTgt spid="7">
                                            <p:graphicEl>
                                              <a:dgm id="{CF961B50-4111-4937-BE07-1460E6DA4BEE}"/>
                                            </p:graphicEl>
                                          </p:spTgt>
                                        </p:tgtEl>
                                        <p:attrNameLst>
                                          <p:attrName>ppt_x</p:attrName>
                                        </p:attrNameLst>
                                      </p:cBhvr>
                                      <p:tavLst>
                                        <p:tav tm="0">
                                          <p:val>
                                            <p:strVal val="1+#ppt_w/2"/>
                                          </p:val>
                                        </p:tav>
                                        <p:tav tm="100000">
                                          <p:val>
                                            <p:strVal val="#ppt_x"/>
                                          </p:val>
                                        </p:tav>
                                      </p:tavLst>
                                    </p:anim>
                                    <p:anim calcmode="lin" valueType="num">
                                      <p:cBhvr additive="base">
                                        <p:cTn id="56" dur="5000" fill="hold"/>
                                        <p:tgtEl>
                                          <p:spTgt spid="7">
                                            <p:graphicEl>
                                              <a:dgm id="{CF961B50-4111-4937-BE07-1460E6DA4BEE}"/>
                                            </p:graphicEl>
                                          </p:spTgt>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1" presetClass="mediacall" presetSubtype="0" fill="hold" nodeType="afterEffect">
                                  <p:stCondLst>
                                    <p:cond delay="0"/>
                                  </p:stCondLst>
                                  <p:childTnLst>
                                    <p:cmd type="call" cmd="playFrom(0.0)">
                                      <p:cBhvr>
                                        <p:cTn id="59" dur="300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60" fill="hold" display="0">
                  <p:stCondLst>
                    <p:cond delay="indefinite"/>
                  </p:stCondLst>
                  <p:endCondLst>
                    <p:cond evt="onStopAudio" delay="0">
                      <p:tgtEl>
                        <p:sldTgt/>
                      </p:tgtEl>
                    </p:cond>
                  </p:endCondLst>
                </p:cTn>
                <p:tgtEl>
                  <p:spTgt spid="3"/>
                </p:tgtEl>
              </p:cMediaNode>
            </p:audio>
          </p:childTnLst>
        </p:cTn>
      </p:par>
    </p:tnLst>
    <p:bldLst>
      <p:bldGraphic spid="7" grpId="0">
        <p:bldSub>
          <a:bldDgm bld="one"/>
        </p:bldSub>
      </p:bldGraphic>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18284</TotalTime>
  <Words>3111</Words>
  <Application>Microsoft Office PowerPoint</Application>
  <PresentationFormat>Widescreen</PresentationFormat>
  <Paragraphs>181</Paragraphs>
  <Slides>15</Slides>
  <Notes>15</Notes>
  <HiddenSlides>2</HiddenSlides>
  <MMClips>2</MMClips>
  <ScaleCrop>false</ScaleCrop>
  <HeadingPairs>
    <vt:vector size="10"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15</vt:i4>
      </vt:variant>
      <vt:variant>
        <vt:lpstr>Custom Shows</vt:lpstr>
      </vt:variant>
      <vt:variant>
        <vt:i4>1</vt:i4>
      </vt:variant>
    </vt:vector>
  </HeadingPairs>
  <TitlesOfParts>
    <vt:vector size="24" baseType="lpstr">
      <vt:lpstr>Arial</vt:lpstr>
      <vt:lpstr>Calibri</vt:lpstr>
      <vt:lpstr>Calibri Light</vt:lpstr>
      <vt:lpstr>Maiandra GD</vt:lpstr>
      <vt:lpstr>Tw Cen MT</vt:lpstr>
      <vt:lpstr>Droplet</vt:lpstr>
      <vt:lpstr>Retrospect</vt:lpstr>
      <vt:lpstr>Worksheet</vt:lpstr>
      <vt:lpstr>Java Tucana</vt:lpstr>
      <vt:lpstr>Java Tucana</vt:lpstr>
      <vt:lpstr>About Us</vt:lpstr>
      <vt:lpstr>About Us</vt:lpstr>
      <vt:lpstr>PowerPoint Presentation</vt:lpstr>
      <vt:lpstr>Our Services</vt:lpstr>
      <vt:lpstr>Our Services</vt:lpstr>
      <vt:lpstr>Our Services</vt:lpstr>
      <vt:lpstr>Coffee: From plantation to table</vt:lpstr>
      <vt:lpstr>PowerPoint Presentation</vt:lpstr>
      <vt:lpstr>Our Coffees</vt:lpstr>
      <vt:lpstr>SALES REPORT</vt:lpstr>
      <vt:lpstr>2015 SALES BY REGION AND PRODUCT</vt:lpstr>
      <vt:lpstr>FUTURE PROSPECTS: IMMEDIATE</vt:lpstr>
      <vt:lpstr>Future prospects: Long term</vt:lpstr>
      <vt:lpstr>JT Services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dc:creator>
  <cp:lastModifiedBy>Don Adcliffe</cp:lastModifiedBy>
  <cp:revision>150</cp:revision>
  <dcterms:created xsi:type="dcterms:W3CDTF">2016-03-14T18:11:10Z</dcterms:created>
  <dcterms:modified xsi:type="dcterms:W3CDTF">2016-05-05T16:01:29Z</dcterms:modified>
</cp:coreProperties>
</file>